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56" r:id="rId4"/>
    <p:sldMasterId id="2147484016" r:id="rId5"/>
    <p:sldMasterId id="2147484046" r:id="rId6"/>
    <p:sldMasterId id="2147484058" r:id="rId7"/>
    <p:sldMasterId id="2147484029" r:id="rId8"/>
  </p:sldMasterIdLst>
  <p:notesMasterIdLst>
    <p:notesMasterId r:id="rId30"/>
  </p:notesMasterIdLst>
  <p:handoutMasterIdLst>
    <p:handoutMasterId r:id="rId31"/>
  </p:handoutMasterIdLst>
  <p:sldIdLst>
    <p:sldId id="468" r:id="rId9"/>
    <p:sldId id="461" r:id="rId10"/>
    <p:sldId id="462" r:id="rId11"/>
    <p:sldId id="471" r:id="rId12"/>
    <p:sldId id="448" r:id="rId13"/>
    <p:sldId id="419" r:id="rId14"/>
    <p:sldId id="456" r:id="rId15"/>
    <p:sldId id="305" r:id="rId16"/>
    <p:sldId id="450" r:id="rId17"/>
    <p:sldId id="431" r:id="rId18"/>
    <p:sldId id="453" r:id="rId19"/>
    <p:sldId id="420" r:id="rId20"/>
    <p:sldId id="460" r:id="rId21"/>
    <p:sldId id="452" r:id="rId22"/>
    <p:sldId id="454" r:id="rId23"/>
    <p:sldId id="469" r:id="rId24"/>
    <p:sldId id="470" r:id="rId25"/>
    <p:sldId id="465" r:id="rId26"/>
    <p:sldId id="466" r:id="rId27"/>
    <p:sldId id="467" r:id="rId28"/>
    <p:sldId id="298" r:id="rId29"/>
  </p:sldIdLst>
  <p:sldSz cx="9144000" cy="6858000" type="screen4x3"/>
  <p:notesSz cx="7010400" cy="9296400"/>
  <p:defaultTextStyle>
    <a:defPPr>
      <a:defRPr lang="en-US"/>
    </a:defPPr>
    <a:lvl1pPr algn="l" rtl="0" fontAlgn="base">
      <a:spcBef>
        <a:spcPct val="0"/>
      </a:spcBef>
      <a:spcAft>
        <a:spcPct val="0"/>
      </a:spcAft>
      <a:defRPr sz="2000" kern="1200">
        <a:solidFill>
          <a:srgbClr val="545555"/>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sz="2000" kern="1200">
        <a:solidFill>
          <a:srgbClr val="545555"/>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sz="2000" kern="1200">
        <a:solidFill>
          <a:srgbClr val="545555"/>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sz="2000" kern="1200">
        <a:solidFill>
          <a:srgbClr val="545555"/>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sz="2000" kern="1200">
        <a:solidFill>
          <a:srgbClr val="545555"/>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000" kern="1200">
        <a:solidFill>
          <a:srgbClr val="545555"/>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000" kern="1200">
        <a:solidFill>
          <a:srgbClr val="545555"/>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000" kern="1200">
        <a:solidFill>
          <a:srgbClr val="545555"/>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000" kern="1200">
        <a:solidFill>
          <a:srgbClr val="545555"/>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gan, Marilyn S." initials="DMS" lastIdx="1" clrIdx="0">
    <p:extLst>
      <p:ext uri="{19B8F6BF-5375-455C-9EA6-DF929625EA0E}">
        <p15:presenceInfo xmlns:p15="http://schemas.microsoft.com/office/powerpoint/2012/main" userId="S::MSDogan@sba.gov::61772183-33f1-4cc5-8337-bf4abdebb97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8F8F8"/>
    <a:srgbClr val="000000"/>
    <a:srgbClr val="465CBA"/>
    <a:srgbClr val="57B6F7"/>
    <a:srgbClr val="EAEAEA"/>
    <a:srgbClr val="CCECFF"/>
    <a:srgbClr val="020202"/>
    <a:srgbClr val="16627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A647EF-E91F-41EA-B9D1-0C418BF3ABB8}" v="8" dt="2020-03-30T15:48:58.193"/>
    <p1510:client id="{BA409CD4-E1F7-4AF2-BE8D-0E9895A373F6}" v="590" dt="2020-03-31T15:01:07.522"/>
    <p1510:client id="{C72FC2B7-3FE8-4A8E-9094-469B7E695F73}" v="59" dt="2020-03-30T21:45:05.3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5027" autoAdjust="0"/>
  </p:normalViewPr>
  <p:slideViewPr>
    <p:cSldViewPr snapToGrid="0">
      <p:cViewPr varScale="1">
        <p:scale>
          <a:sx n="43" d="100"/>
          <a:sy n="43" d="100"/>
        </p:scale>
        <p:origin x="1960" y="36"/>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21" Type="http://schemas.openxmlformats.org/officeDocument/2006/relationships/slide" Target="slides/slide13.xml"/><Relationship Id="rId34"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commentAuthors" Target="commentAuthors.xml"/><Relationship Id="rId37"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Master" Target="slideMasters/slideMaster5.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7160D80-486D-48D8-9758-E60DA21C6C9B}"/>
              </a:ext>
            </a:extLst>
          </p:cNvPr>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atin typeface="Arial" charset="0"/>
                <a:ea typeface="ＭＳ Ｐゴシック" pitchFamily="34" charset="-128"/>
                <a:cs typeface="+mn-cs"/>
              </a:defRPr>
            </a:lvl1pPr>
          </a:lstStyle>
          <a:p>
            <a:pPr>
              <a:defRPr/>
            </a:pPr>
            <a:endParaRPr lang="en-US"/>
          </a:p>
        </p:txBody>
      </p:sp>
      <p:sp>
        <p:nvSpPr>
          <p:cNvPr id="3" name="Date Placeholder 2">
            <a:extLst>
              <a:ext uri="{FF2B5EF4-FFF2-40B4-BE49-F238E27FC236}">
                <a16:creationId xmlns:a16="http://schemas.microsoft.com/office/drawing/2014/main" id="{CD67B319-EF3E-436C-8C01-40DA93A518EF}"/>
              </a:ext>
            </a:extLst>
          </p:cNvPr>
          <p:cNvSpPr>
            <a:spLocks noGrp="1"/>
          </p:cNvSpPr>
          <p:nvPr>
            <p:ph type="dt" sz="quarter" idx="1"/>
          </p:nvPr>
        </p:nvSpPr>
        <p:spPr>
          <a:xfrm>
            <a:off x="3970338" y="0"/>
            <a:ext cx="3038475" cy="465138"/>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E94139D4-60CD-4259-9019-14C3CAEA816E}" type="datetime1">
              <a:rPr lang="en-US" altLang="en-US"/>
              <a:pPr>
                <a:defRPr/>
              </a:pPr>
              <a:t>3/31/2020</a:t>
            </a:fld>
            <a:endParaRPr lang="en-US" altLang="en-US"/>
          </a:p>
        </p:txBody>
      </p:sp>
      <p:sp>
        <p:nvSpPr>
          <p:cNvPr id="4" name="Footer Placeholder 3">
            <a:extLst>
              <a:ext uri="{FF2B5EF4-FFF2-40B4-BE49-F238E27FC236}">
                <a16:creationId xmlns:a16="http://schemas.microsoft.com/office/drawing/2014/main" id="{0C6A53AA-65FF-4789-8202-DFA658CA5C65}"/>
              </a:ext>
            </a:extLst>
          </p:cNvPr>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atin typeface="Arial" charset="0"/>
                <a:ea typeface="ＭＳ Ｐゴシック" pitchFamily="34" charset="-128"/>
                <a:cs typeface="+mn-cs"/>
              </a:defRPr>
            </a:lvl1pPr>
          </a:lstStyle>
          <a:p>
            <a:pPr>
              <a:defRPr/>
            </a:pPr>
            <a:endParaRPr lang="en-US"/>
          </a:p>
        </p:txBody>
      </p:sp>
      <p:sp>
        <p:nvSpPr>
          <p:cNvPr id="5" name="Slide Number Placeholder 4">
            <a:extLst>
              <a:ext uri="{FF2B5EF4-FFF2-40B4-BE49-F238E27FC236}">
                <a16:creationId xmlns:a16="http://schemas.microsoft.com/office/drawing/2014/main" id="{7CFBB7B0-1524-44F8-9147-3C6DD8EB6CCB}"/>
              </a:ext>
            </a:extLst>
          </p:cNvPr>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B03ECCCC-2801-44A8-A6A6-BFF0C8FCA42B}"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5C7B9ED0-0E6C-477E-BE39-069DB8E659F3}"/>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2292" tIns="46146" rIns="92292" bIns="46146" numCol="1" anchor="ctr" anchorCtr="0" compatLnSpc="1">
            <a:prstTxWarp prst="textNoShape">
              <a:avLst/>
            </a:prstTxWarp>
          </a:bodyPr>
          <a:lstStyle>
            <a:lvl1pPr algn="l">
              <a:defRPr sz="1200">
                <a:latin typeface="Arial Narrow"/>
                <a:ea typeface="ＭＳ Ｐゴシック" pitchFamily="96" charset="-128"/>
                <a:cs typeface="+mn-cs"/>
              </a:defRPr>
            </a:lvl1pPr>
          </a:lstStyle>
          <a:p>
            <a:pPr>
              <a:defRPr/>
            </a:pPr>
            <a:endParaRPr lang="en-US"/>
          </a:p>
        </p:txBody>
      </p:sp>
      <p:sp>
        <p:nvSpPr>
          <p:cNvPr id="11267" name="Rectangle 3">
            <a:extLst>
              <a:ext uri="{FF2B5EF4-FFF2-40B4-BE49-F238E27FC236}">
                <a16:creationId xmlns:a16="http://schemas.microsoft.com/office/drawing/2014/main" id="{F6264EE2-5282-4AC5-8798-AFDBC4164C76}"/>
              </a:ext>
            </a:extLst>
          </p:cNvPr>
          <p:cNvSpPr>
            <a:spLocks noGrp="1" noChangeArrowheads="1"/>
          </p:cNvSpPr>
          <p:nvPr>
            <p:ph type="dt" idx="1"/>
          </p:nvPr>
        </p:nvSpPr>
        <p:spPr bwMode="auto">
          <a:xfrm>
            <a:off x="3973513" y="0"/>
            <a:ext cx="3036887" cy="465138"/>
          </a:xfrm>
          <a:prstGeom prst="rect">
            <a:avLst/>
          </a:prstGeom>
          <a:noFill/>
          <a:ln w="9525">
            <a:noFill/>
            <a:miter lim="800000"/>
            <a:headEnd/>
            <a:tailEnd/>
          </a:ln>
          <a:effectLst/>
        </p:spPr>
        <p:txBody>
          <a:bodyPr vert="horz" wrap="square" lIns="92292" tIns="46146" rIns="92292" bIns="46146" numCol="1" anchor="ctr" anchorCtr="0" compatLnSpc="1">
            <a:prstTxWarp prst="textNoShape">
              <a:avLst/>
            </a:prstTxWarp>
          </a:bodyPr>
          <a:lstStyle>
            <a:lvl1pPr algn="r">
              <a:defRPr sz="1200">
                <a:latin typeface="Arial Narrow"/>
                <a:ea typeface="ＭＳ Ｐゴシック" pitchFamily="96" charset="-128"/>
                <a:cs typeface="+mn-cs"/>
              </a:defRPr>
            </a:lvl1pPr>
          </a:lstStyle>
          <a:p>
            <a:pPr>
              <a:defRPr/>
            </a:pPr>
            <a:endParaRPr lang="en-US"/>
          </a:p>
        </p:txBody>
      </p:sp>
      <p:sp>
        <p:nvSpPr>
          <p:cNvPr id="47108" name="Rectangle 4">
            <a:extLst>
              <a:ext uri="{FF2B5EF4-FFF2-40B4-BE49-F238E27FC236}">
                <a16:creationId xmlns:a16="http://schemas.microsoft.com/office/drawing/2014/main" id="{E961F1BC-EEEF-4BCC-BF6C-31E5FB89896E}"/>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9" name="Rectangle 5">
            <a:extLst>
              <a:ext uri="{FF2B5EF4-FFF2-40B4-BE49-F238E27FC236}">
                <a16:creationId xmlns:a16="http://schemas.microsoft.com/office/drawing/2014/main" id="{8DD08E3A-DD20-4135-9F73-D9F963ABBD25}"/>
              </a:ext>
            </a:extLst>
          </p:cNvPr>
          <p:cNvSpPr>
            <a:spLocks noGrp="1" noChangeArrowheads="1"/>
          </p:cNvSpPr>
          <p:nvPr>
            <p:ph type="body" sz="quarter" idx="3"/>
          </p:nvPr>
        </p:nvSpPr>
        <p:spPr bwMode="auto">
          <a:xfrm>
            <a:off x="935038" y="4414838"/>
            <a:ext cx="5140325" cy="4184650"/>
          </a:xfrm>
          <a:prstGeom prst="rect">
            <a:avLst/>
          </a:prstGeom>
          <a:noFill/>
          <a:ln w="9525">
            <a:noFill/>
            <a:miter lim="800000"/>
            <a:headEnd/>
            <a:tailEnd/>
          </a:ln>
          <a:effectLst/>
        </p:spPr>
        <p:txBody>
          <a:bodyPr vert="horz" wrap="square" lIns="92292" tIns="46146" rIns="92292" bIns="46146" numCol="1" anchor="ctr"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a:extLst>
              <a:ext uri="{FF2B5EF4-FFF2-40B4-BE49-F238E27FC236}">
                <a16:creationId xmlns:a16="http://schemas.microsoft.com/office/drawing/2014/main" id="{0DCFCEC9-15D4-47CD-B799-52EA5383970A}"/>
              </a:ext>
            </a:extLst>
          </p:cNvPr>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2292" tIns="46146" rIns="92292" bIns="46146" numCol="1" anchor="b" anchorCtr="0" compatLnSpc="1">
            <a:prstTxWarp prst="textNoShape">
              <a:avLst/>
            </a:prstTxWarp>
          </a:bodyPr>
          <a:lstStyle>
            <a:lvl1pPr algn="l">
              <a:defRPr sz="1200">
                <a:latin typeface="Arial Narrow"/>
                <a:ea typeface="ＭＳ Ｐゴシック" pitchFamily="96" charset="-128"/>
                <a:cs typeface="+mn-cs"/>
              </a:defRPr>
            </a:lvl1pPr>
          </a:lstStyle>
          <a:p>
            <a:pPr>
              <a:defRPr/>
            </a:pPr>
            <a:endParaRPr lang="en-US"/>
          </a:p>
        </p:txBody>
      </p:sp>
      <p:sp>
        <p:nvSpPr>
          <p:cNvPr id="11271" name="Rectangle 7">
            <a:extLst>
              <a:ext uri="{FF2B5EF4-FFF2-40B4-BE49-F238E27FC236}">
                <a16:creationId xmlns:a16="http://schemas.microsoft.com/office/drawing/2014/main" id="{949799DC-3722-4449-BA90-448C596A750A}"/>
              </a:ext>
            </a:extLst>
          </p:cNvPr>
          <p:cNvSpPr>
            <a:spLocks noGrp="1" noChangeArrowheads="1"/>
          </p:cNvSpPr>
          <p:nvPr>
            <p:ph type="sldNum" sz="quarter" idx="5"/>
          </p:nvPr>
        </p:nvSpPr>
        <p:spPr bwMode="auto">
          <a:xfrm>
            <a:off x="3973513" y="8831263"/>
            <a:ext cx="3036887" cy="465137"/>
          </a:xfrm>
          <a:prstGeom prst="rect">
            <a:avLst/>
          </a:prstGeom>
          <a:noFill/>
          <a:ln w="9525">
            <a:noFill/>
            <a:miter lim="800000"/>
            <a:headEnd/>
            <a:tailEnd/>
          </a:ln>
          <a:effectLst/>
        </p:spPr>
        <p:txBody>
          <a:bodyPr vert="horz" wrap="square" lIns="92292" tIns="46146" rIns="92292" bIns="46146" numCol="1" anchor="b" anchorCtr="0" compatLnSpc="1">
            <a:prstTxWarp prst="textNoShape">
              <a:avLst/>
            </a:prstTxWarp>
          </a:bodyPr>
          <a:lstStyle>
            <a:lvl1pPr algn="r">
              <a:defRPr sz="1200">
                <a:latin typeface="Arial Narrow" panose="020B0606020202030204" pitchFamily="34" charset="0"/>
              </a:defRPr>
            </a:lvl1pPr>
          </a:lstStyle>
          <a:p>
            <a:fld id="{83525EAF-6CB9-44DD-A75C-48BCD5E915ED}"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Narrow"/>
        <a:ea typeface="ＭＳ Ｐゴシック" pitchFamily="96" charset="-128"/>
        <a:cs typeface="ＭＳ Ｐゴシック" pitchFamily="96" charset="-128"/>
      </a:defRPr>
    </a:lvl1pPr>
    <a:lvl2pPr marL="457200" algn="l" rtl="0" eaLnBrk="0" fontAlgn="base" hangingPunct="0">
      <a:spcBef>
        <a:spcPct val="30000"/>
      </a:spcBef>
      <a:spcAft>
        <a:spcPct val="0"/>
      </a:spcAft>
      <a:defRPr sz="1200" kern="1200">
        <a:solidFill>
          <a:schemeClr val="tx1"/>
        </a:solidFill>
        <a:latin typeface="Arial Narrow"/>
        <a:ea typeface="ＭＳ Ｐゴシック" pitchFamily="96" charset="-128"/>
        <a:cs typeface="ＭＳ Ｐゴシック" pitchFamily="96" charset="-128"/>
      </a:defRPr>
    </a:lvl2pPr>
    <a:lvl3pPr marL="914400" algn="l" rtl="0" eaLnBrk="0" fontAlgn="base" hangingPunct="0">
      <a:spcBef>
        <a:spcPct val="30000"/>
      </a:spcBef>
      <a:spcAft>
        <a:spcPct val="0"/>
      </a:spcAft>
      <a:defRPr sz="1200" kern="1200">
        <a:solidFill>
          <a:schemeClr val="tx1"/>
        </a:solidFill>
        <a:latin typeface="Arial Narrow"/>
        <a:ea typeface="ＭＳ Ｐゴシック" pitchFamily="96" charset="-128"/>
        <a:cs typeface="ＭＳ Ｐゴシック" pitchFamily="96" charset="-128"/>
      </a:defRPr>
    </a:lvl3pPr>
    <a:lvl4pPr marL="1371600" algn="l" rtl="0" eaLnBrk="0" fontAlgn="base" hangingPunct="0">
      <a:spcBef>
        <a:spcPct val="30000"/>
      </a:spcBef>
      <a:spcAft>
        <a:spcPct val="0"/>
      </a:spcAft>
      <a:defRPr sz="1200" kern="1200">
        <a:solidFill>
          <a:schemeClr val="tx1"/>
        </a:solidFill>
        <a:latin typeface="Arial Narrow"/>
        <a:ea typeface="ＭＳ Ｐゴシック" pitchFamily="96" charset="-128"/>
        <a:cs typeface="ＭＳ Ｐゴシック" pitchFamily="96" charset="-128"/>
      </a:defRPr>
    </a:lvl4pPr>
    <a:lvl5pPr marL="1828800" algn="l" rtl="0" eaLnBrk="0" fontAlgn="base" hangingPunct="0">
      <a:spcBef>
        <a:spcPct val="30000"/>
      </a:spcBef>
      <a:spcAft>
        <a:spcPct val="0"/>
      </a:spcAft>
      <a:defRPr sz="1200" kern="1200">
        <a:solidFill>
          <a:schemeClr val="tx1"/>
        </a:solidFill>
        <a:latin typeface="Arial Narrow"/>
        <a:ea typeface="ＭＳ Ｐゴシック" pitchFamily="96" charset="-128"/>
        <a:cs typeface="ＭＳ Ｐゴシック" pitchFamily="96"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2140A9-11FD-AB46-B99D-C1331D8D84D1}" type="slidenum">
              <a:rPr lang="en-US" smtClean="0"/>
              <a:t>1</a:t>
            </a:fld>
            <a:endParaRPr lang="en-US"/>
          </a:p>
        </p:txBody>
      </p:sp>
    </p:spTree>
    <p:extLst>
      <p:ext uri="{BB962C8B-B14F-4D97-AF65-F5344CB8AC3E}">
        <p14:creationId xmlns:p14="http://schemas.microsoft.com/office/powerpoint/2010/main" val="17612129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Narrow"/>
                <a:ea typeface="ＭＳ Ｐゴシック" pitchFamily="96" charset="-128"/>
                <a:cs typeface="ＭＳ Ｐゴシック" pitchFamily="96" charset="-128"/>
              </a:rPr>
              <a:t>Nonprofits of any size are eligible, including faith based organizations that provide secular social services to the general public (e.g., child care services, housing and shelter services, and prepared and unprepared food distribution services).</a:t>
            </a:r>
          </a:p>
          <a:p>
            <a:endParaRPr lang="en-US" sz="1200" kern="1200" dirty="0">
              <a:solidFill>
                <a:schemeClr val="tx1"/>
              </a:solidFill>
              <a:effectLst/>
              <a:latin typeface="Arial Narrow"/>
              <a:ea typeface="ＭＳ Ｐゴシック" pitchFamily="96" charset="-128"/>
              <a:cs typeface="ＭＳ Ｐゴシック" pitchFamily="96" charset="-128"/>
            </a:endParaRPr>
          </a:p>
          <a:p>
            <a:endParaRPr lang="en-US" dirty="0"/>
          </a:p>
        </p:txBody>
      </p:sp>
      <p:sp>
        <p:nvSpPr>
          <p:cNvPr id="4" name="Slide Number Placeholder 3"/>
          <p:cNvSpPr>
            <a:spLocks noGrp="1"/>
          </p:cNvSpPr>
          <p:nvPr>
            <p:ph type="sldNum" sz="quarter" idx="5"/>
          </p:nvPr>
        </p:nvSpPr>
        <p:spPr/>
        <p:txBody>
          <a:bodyPr/>
          <a:lstStyle/>
          <a:p>
            <a:fld id="{83525EAF-6CB9-44DD-A75C-48BCD5E915ED}" type="slidenum">
              <a:rPr lang="en-US" altLang="en-US" smtClean="0"/>
              <a:pPr/>
              <a:t>10</a:t>
            </a:fld>
            <a:endParaRPr lang="en-US" altLang="en-US"/>
          </a:p>
        </p:txBody>
      </p:sp>
    </p:spTree>
    <p:extLst>
      <p:ext uri="{BB962C8B-B14F-4D97-AF65-F5344CB8AC3E}">
        <p14:creationId xmlns:p14="http://schemas.microsoft.com/office/powerpoint/2010/main" val="17458765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525EAF-6CB9-44DD-A75C-48BCD5E915ED}" type="slidenum">
              <a:rPr lang="en-US" altLang="en-US" smtClean="0"/>
              <a:pPr/>
              <a:t>11</a:t>
            </a:fld>
            <a:endParaRPr lang="en-US" altLang="en-US"/>
          </a:p>
        </p:txBody>
      </p:sp>
    </p:spTree>
    <p:extLst>
      <p:ext uri="{BB962C8B-B14F-4D97-AF65-F5344CB8AC3E}">
        <p14:creationId xmlns:p14="http://schemas.microsoft.com/office/powerpoint/2010/main" val="15149580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46A2ADA7-881F-4198-8141-83A1BF4595FD}"/>
              </a:ext>
            </a:extLst>
          </p:cNvPr>
          <p:cNvSpPr>
            <a:spLocks noGrp="1" noRot="1" noChangeAspect="1" noTextEdit="1"/>
          </p:cNvSpPr>
          <p:nvPr>
            <p:ph type="sldImg"/>
          </p:nvPr>
        </p:nvSpPr>
        <p:spPr>
          <a:ln/>
        </p:spPr>
      </p:sp>
      <p:sp>
        <p:nvSpPr>
          <p:cNvPr id="55300" name="Slide Number Placeholder 3">
            <a:extLst>
              <a:ext uri="{FF2B5EF4-FFF2-40B4-BE49-F238E27FC236}">
                <a16:creationId xmlns:a16="http://schemas.microsoft.com/office/drawing/2014/main" id="{60113701-7BD8-48A7-93B3-20FA3D39211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Narrow" panose="020B0606020202030204" pitchFamily="34" charset="0"/>
                <a:ea typeface="ＭＳ Ｐゴシック" panose="020B0600070205080204" pitchFamily="34" charset="-128"/>
              </a:defRPr>
            </a:lvl1pPr>
            <a:lvl2pPr marL="742950" indent="-285750" eaLnBrk="0" hangingPunct="0">
              <a:spcBef>
                <a:spcPct val="30000"/>
              </a:spcBef>
              <a:defRPr sz="1200">
                <a:solidFill>
                  <a:schemeClr val="tx1"/>
                </a:solidFill>
                <a:latin typeface="Arial Narrow" panose="020B0606020202030204" pitchFamily="34" charset="0"/>
                <a:ea typeface="ＭＳ Ｐゴシック" panose="020B0600070205080204" pitchFamily="34" charset="-128"/>
              </a:defRPr>
            </a:lvl2pPr>
            <a:lvl3pPr marL="1143000" indent="-228600" eaLnBrk="0" hangingPunct="0">
              <a:spcBef>
                <a:spcPct val="30000"/>
              </a:spcBef>
              <a:defRPr sz="1200">
                <a:solidFill>
                  <a:schemeClr val="tx1"/>
                </a:solidFill>
                <a:latin typeface="Arial Narrow" panose="020B0606020202030204" pitchFamily="34" charset="0"/>
                <a:ea typeface="ＭＳ Ｐゴシック" panose="020B0600070205080204" pitchFamily="34" charset="-128"/>
              </a:defRPr>
            </a:lvl3pPr>
            <a:lvl4pPr marL="1600200" indent="-228600" eaLnBrk="0" hangingPunct="0">
              <a:spcBef>
                <a:spcPct val="30000"/>
              </a:spcBef>
              <a:defRPr sz="1200">
                <a:solidFill>
                  <a:schemeClr val="tx1"/>
                </a:solidFill>
                <a:latin typeface="Arial Narrow" panose="020B0606020202030204" pitchFamily="34" charset="0"/>
                <a:ea typeface="ＭＳ Ｐゴシック" panose="020B0600070205080204" pitchFamily="34" charset="-128"/>
              </a:defRPr>
            </a:lvl4pPr>
            <a:lvl5pPr marL="2057400" indent="-228600" eaLnBrk="0" hangingPunct="0">
              <a:spcBef>
                <a:spcPct val="30000"/>
              </a:spcBef>
              <a:defRPr sz="1200">
                <a:solidFill>
                  <a:schemeClr val="tx1"/>
                </a:solidFill>
                <a:latin typeface="Arial Narrow" panose="020B0606020202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Narrow" panose="020B0606020202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Narrow" panose="020B0606020202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Narrow" panose="020B0606020202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Narrow" panose="020B0606020202030204" pitchFamily="34" charset="0"/>
                <a:ea typeface="ＭＳ Ｐゴシック" panose="020B0600070205080204" pitchFamily="34" charset="-128"/>
              </a:defRPr>
            </a:lvl9pPr>
          </a:lstStyle>
          <a:p>
            <a:pPr eaLnBrk="1" hangingPunct="1">
              <a:spcBef>
                <a:spcPct val="0"/>
              </a:spcBef>
            </a:pPr>
            <a:fld id="{FE37A3F4-F441-44B3-B7B7-84432CAAFB67}" type="slidenum">
              <a:rPr lang="en-US" altLang="en-US">
                <a:solidFill>
                  <a:srgbClr val="545555"/>
                </a:solidFill>
              </a:rPr>
              <a:pPr eaLnBrk="1" hangingPunct="1">
                <a:spcBef>
                  <a:spcPct val="0"/>
                </a:spcBef>
              </a:pPr>
              <a:t>12</a:t>
            </a:fld>
            <a:endParaRPr lang="en-US" altLang="en-US">
              <a:solidFill>
                <a:srgbClr val="545555"/>
              </a:solidFill>
            </a:endParaRPr>
          </a:p>
        </p:txBody>
      </p:sp>
      <p:sp>
        <p:nvSpPr>
          <p:cNvPr id="2" name="Notes Placeholder 1">
            <a:extLst>
              <a:ext uri="{FF2B5EF4-FFF2-40B4-BE49-F238E27FC236}">
                <a16:creationId xmlns:a16="http://schemas.microsoft.com/office/drawing/2014/main" id="{27E1C722-50EF-4842-B886-18DE1B458959}"/>
              </a:ext>
            </a:extLst>
          </p:cNvPr>
          <p:cNvSpPr>
            <a:spLocks noGrp="1"/>
          </p:cNvSpPr>
          <p:nvPr>
            <p:ph type="body" sz="quarter" idx="3"/>
          </p:nvPr>
        </p:nvSpPr>
        <p:spPr/>
        <p:txBody>
          <a:bodyPr/>
          <a:lstStyle/>
          <a:p>
            <a:r>
              <a:rPr lang="en-US"/>
              <a:t>Include all schedules of the federal tax return</a:t>
            </a:r>
          </a:p>
        </p:txBody>
      </p:sp>
    </p:spTree>
    <p:extLst>
      <p:ext uri="{BB962C8B-B14F-4D97-AF65-F5344CB8AC3E}">
        <p14:creationId xmlns:p14="http://schemas.microsoft.com/office/powerpoint/2010/main" val="35622358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46A2ADA7-881F-4198-8141-83A1BF4595FD}"/>
              </a:ext>
            </a:extLst>
          </p:cNvPr>
          <p:cNvSpPr>
            <a:spLocks noGrp="1" noRot="1" noChangeAspect="1" noTextEdit="1"/>
          </p:cNvSpPr>
          <p:nvPr>
            <p:ph type="sldImg"/>
          </p:nvPr>
        </p:nvSpPr>
        <p:spPr>
          <a:ln/>
        </p:spPr>
      </p:sp>
      <p:sp>
        <p:nvSpPr>
          <p:cNvPr id="55300" name="Slide Number Placeholder 3">
            <a:extLst>
              <a:ext uri="{FF2B5EF4-FFF2-40B4-BE49-F238E27FC236}">
                <a16:creationId xmlns:a16="http://schemas.microsoft.com/office/drawing/2014/main" id="{60113701-7BD8-48A7-93B3-20FA3D39211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Narrow" panose="020B0606020202030204" pitchFamily="34" charset="0"/>
                <a:ea typeface="ＭＳ Ｐゴシック" panose="020B0600070205080204" pitchFamily="34" charset="-128"/>
              </a:defRPr>
            </a:lvl1pPr>
            <a:lvl2pPr marL="742950" indent="-285750" eaLnBrk="0" hangingPunct="0">
              <a:spcBef>
                <a:spcPct val="30000"/>
              </a:spcBef>
              <a:defRPr sz="1200">
                <a:solidFill>
                  <a:schemeClr val="tx1"/>
                </a:solidFill>
                <a:latin typeface="Arial Narrow" panose="020B0606020202030204" pitchFamily="34" charset="0"/>
                <a:ea typeface="ＭＳ Ｐゴシック" panose="020B0600070205080204" pitchFamily="34" charset="-128"/>
              </a:defRPr>
            </a:lvl2pPr>
            <a:lvl3pPr marL="1143000" indent="-228600" eaLnBrk="0" hangingPunct="0">
              <a:spcBef>
                <a:spcPct val="30000"/>
              </a:spcBef>
              <a:defRPr sz="1200">
                <a:solidFill>
                  <a:schemeClr val="tx1"/>
                </a:solidFill>
                <a:latin typeface="Arial Narrow" panose="020B0606020202030204" pitchFamily="34" charset="0"/>
                <a:ea typeface="ＭＳ Ｐゴシック" panose="020B0600070205080204" pitchFamily="34" charset="-128"/>
              </a:defRPr>
            </a:lvl3pPr>
            <a:lvl4pPr marL="1600200" indent="-228600" eaLnBrk="0" hangingPunct="0">
              <a:spcBef>
                <a:spcPct val="30000"/>
              </a:spcBef>
              <a:defRPr sz="1200">
                <a:solidFill>
                  <a:schemeClr val="tx1"/>
                </a:solidFill>
                <a:latin typeface="Arial Narrow" panose="020B0606020202030204" pitchFamily="34" charset="0"/>
                <a:ea typeface="ＭＳ Ｐゴシック" panose="020B0600070205080204" pitchFamily="34" charset="-128"/>
              </a:defRPr>
            </a:lvl4pPr>
            <a:lvl5pPr marL="2057400" indent="-228600" eaLnBrk="0" hangingPunct="0">
              <a:spcBef>
                <a:spcPct val="30000"/>
              </a:spcBef>
              <a:defRPr sz="1200">
                <a:solidFill>
                  <a:schemeClr val="tx1"/>
                </a:solidFill>
                <a:latin typeface="Arial Narrow" panose="020B0606020202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Narrow" panose="020B0606020202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Narrow" panose="020B0606020202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Narrow" panose="020B0606020202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Narrow" panose="020B0606020202030204" pitchFamily="34" charset="0"/>
                <a:ea typeface="ＭＳ Ｐゴシック" panose="020B0600070205080204" pitchFamily="34" charset="-128"/>
              </a:defRPr>
            </a:lvl9pPr>
          </a:lstStyle>
          <a:p>
            <a:pPr eaLnBrk="1" hangingPunct="1">
              <a:spcBef>
                <a:spcPct val="0"/>
              </a:spcBef>
            </a:pPr>
            <a:fld id="{FE37A3F4-F441-44B3-B7B7-84432CAAFB67}" type="slidenum">
              <a:rPr lang="en-US" altLang="en-US">
                <a:solidFill>
                  <a:srgbClr val="545555"/>
                </a:solidFill>
              </a:rPr>
              <a:pPr eaLnBrk="1" hangingPunct="1">
                <a:spcBef>
                  <a:spcPct val="0"/>
                </a:spcBef>
              </a:pPr>
              <a:t>13</a:t>
            </a:fld>
            <a:endParaRPr lang="en-US" altLang="en-US">
              <a:solidFill>
                <a:srgbClr val="545555"/>
              </a:solidFill>
            </a:endParaRPr>
          </a:p>
        </p:txBody>
      </p:sp>
      <p:sp>
        <p:nvSpPr>
          <p:cNvPr id="2" name="Notes Placeholder 1">
            <a:extLst>
              <a:ext uri="{FF2B5EF4-FFF2-40B4-BE49-F238E27FC236}">
                <a16:creationId xmlns:a16="http://schemas.microsoft.com/office/drawing/2014/main" id="{F63A161F-B918-4B21-B6CC-CC5D7E3776B1}"/>
              </a:ext>
            </a:extLst>
          </p:cNvPr>
          <p:cNvSpPr>
            <a:spLocks noGrp="1"/>
          </p:cNvSpPr>
          <p:nvPr>
            <p:ph type="body" sz="quarter" idx="3"/>
          </p:nvPr>
        </p:nvSpPr>
        <p:spPr/>
        <p:txBody>
          <a:bodyPr/>
          <a:lstStyle/>
          <a:p>
            <a:pPr marL="342900" indent="-342900">
              <a:lnSpc>
                <a:spcPct val="125000"/>
              </a:lnSpc>
              <a:spcBef>
                <a:spcPct val="20000"/>
              </a:spcBef>
              <a:buClr>
                <a:srgbClr val="00B0F0"/>
              </a:buClr>
              <a:buSzPct val="100000"/>
              <a:buFont typeface="Arial" panose="020B0604020202020204" pitchFamily="34" charset="0"/>
              <a:buChar char="•"/>
              <a:defRPr/>
            </a:pPr>
            <a:r>
              <a:rPr lang="en-US" kern="0">
                <a:solidFill>
                  <a:srgbClr val="000000"/>
                </a:solidFill>
                <a:latin typeface="Source Sans Pro" panose="020B0503030403020204" pitchFamily="34" charset="0"/>
                <a:ea typeface="Source Sans Pro" panose="020B0503030403020204" pitchFamily="34" charset="0"/>
              </a:rPr>
              <a:t>Complete copy, including all schedules, of the most recent Federal income tax return for principals, general partners or managing member, and affiliates (see filing requirements for more information). </a:t>
            </a:r>
          </a:p>
          <a:p>
            <a:pPr marL="342900" indent="-342900">
              <a:lnSpc>
                <a:spcPct val="125000"/>
              </a:lnSpc>
              <a:spcBef>
                <a:spcPct val="20000"/>
              </a:spcBef>
              <a:buClr>
                <a:srgbClr val="00B0F0"/>
              </a:buClr>
              <a:buSzPct val="100000"/>
              <a:buFont typeface="Arial" panose="020B0604020202020204" pitchFamily="34" charset="0"/>
              <a:buChar char="•"/>
              <a:defRPr/>
            </a:pPr>
            <a:r>
              <a:rPr lang="en-US" kern="0">
                <a:solidFill>
                  <a:srgbClr val="000000"/>
                </a:solidFill>
                <a:latin typeface="Source Sans Pro" panose="020B0503030403020204" pitchFamily="34" charset="0"/>
                <a:ea typeface="Source Sans Pro" panose="020B0503030403020204" pitchFamily="34" charset="0"/>
              </a:rPr>
              <a:t>If the most recent Federal income tax return has not been filed, a year-end profit-and-loss statement and balance sheet for that tax year .</a:t>
            </a:r>
          </a:p>
          <a:p>
            <a:pPr marL="342900" indent="-342900">
              <a:lnSpc>
                <a:spcPct val="125000"/>
              </a:lnSpc>
              <a:spcBef>
                <a:spcPct val="20000"/>
              </a:spcBef>
              <a:buClr>
                <a:srgbClr val="00B0F0"/>
              </a:buClr>
              <a:buSzPct val="100000"/>
              <a:buFont typeface="Arial" panose="020B0604020202020204" pitchFamily="34" charset="0"/>
              <a:buChar char="•"/>
              <a:defRPr/>
            </a:pPr>
            <a:r>
              <a:rPr lang="en-US" kern="0">
                <a:solidFill>
                  <a:srgbClr val="000000"/>
                </a:solidFill>
                <a:latin typeface="Source Sans Pro" panose="020B0503030403020204" pitchFamily="34" charset="0"/>
                <a:ea typeface="Source Sans Pro" panose="020B0503030403020204" pitchFamily="34" charset="0"/>
              </a:rPr>
              <a:t>A current year-to-date profit-and-loss statement .</a:t>
            </a:r>
          </a:p>
          <a:p>
            <a:pPr marL="342900" indent="-342900">
              <a:lnSpc>
                <a:spcPct val="125000"/>
              </a:lnSpc>
              <a:spcBef>
                <a:spcPct val="20000"/>
              </a:spcBef>
              <a:buClr>
                <a:srgbClr val="00B0F0"/>
              </a:buClr>
              <a:buSzPct val="100000"/>
              <a:buFont typeface="Arial" panose="020B0604020202020204" pitchFamily="34" charset="0"/>
              <a:buChar char="•"/>
              <a:defRPr/>
            </a:pPr>
            <a:r>
              <a:rPr lang="en-US" kern="0">
                <a:solidFill>
                  <a:srgbClr val="000000"/>
                </a:solidFill>
                <a:latin typeface="Source Sans Pro" panose="020B0503030403020204" pitchFamily="34" charset="0"/>
                <a:ea typeface="Source Sans Pro" panose="020B0503030403020204" pitchFamily="34" charset="0"/>
              </a:rPr>
              <a:t>Additional Filing Requirements (SBA Form 1368) providing monthly sales figures. </a:t>
            </a:r>
            <a:r>
              <a:rPr lang="en-US" kern="0">
                <a:solidFill>
                  <a:schemeClr val="bg2"/>
                </a:solidFill>
                <a:latin typeface="Source Sans Pro" panose="020B0503030403020204" pitchFamily="34" charset="0"/>
                <a:ea typeface="Source Sans Pro" panose="020B0503030403020204" pitchFamily="34" charset="0"/>
              </a:rPr>
              <a:t>(This is especially important for Economic Injury Disaster Loans.)</a:t>
            </a:r>
            <a:endParaRPr lang="en-US" kern="0">
              <a:latin typeface="Source Sans Pro" panose="020B0503030403020204" pitchFamily="34" charset="0"/>
              <a:ea typeface="Source Sans Pro" panose="020B0503030403020204" pitchFamily="34" charset="0"/>
            </a:endParaRPr>
          </a:p>
          <a:p>
            <a:endParaRPr lang="en-US"/>
          </a:p>
        </p:txBody>
      </p:sp>
    </p:spTree>
    <p:extLst>
      <p:ext uri="{BB962C8B-B14F-4D97-AF65-F5344CB8AC3E}">
        <p14:creationId xmlns:p14="http://schemas.microsoft.com/office/powerpoint/2010/main" val="17289319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525EAF-6CB9-44DD-A75C-48BCD5E915ED}" type="slidenum">
              <a:rPr lang="en-US" altLang="en-US" smtClean="0"/>
              <a:pPr/>
              <a:t>14</a:t>
            </a:fld>
            <a:endParaRPr lang="en-US" altLang="en-US"/>
          </a:p>
        </p:txBody>
      </p:sp>
    </p:spTree>
    <p:extLst>
      <p:ext uri="{BB962C8B-B14F-4D97-AF65-F5344CB8AC3E}">
        <p14:creationId xmlns:p14="http://schemas.microsoft.com/office/powerpoint/2010/main" val="31664530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525EAF-6CB9-44DD-A75C-48BCD5E915ED}" type="slidenum">
              <a:rPr lang="en-US" altLang="en-US" smtClean="0"/>
              <a:pPr/>
              <a:t>15</a:t>
            </a:fld>
            <a:endParaRPr lang="en-US" altLang="en-US"/>
          </a:p>
        </p:txBody>
      </p:sp>
    </p:spTree>
    <p:extLst>
      <p:ext uri="{BB962C8B-B14F-4D97-AF65-F5344CB8AC3E}">
        <p14:creationId xmlns:p14="http://schemas.microsoft.com/office/powerpoint/2010/main" val="25756175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a:solidFill>
                  <a:schemeClr val="tx1"/>
                </a:solidFill>
                <a:effectLst/>
                <a:latin typeface="Arial Narrow"/>
                <a:ea typeface="ＭＳ Ｐゴシック" pitchFamily="96" charset="-128"/>
                <a:cs typeface="ＭＳ Ｐゴシック" pitchFamily="96" charset="-128"/>
              </a:rPr>
              <a:t>The SBA Express Bridge Loans</a:t>
            </a:r>
            <a:r>
              <a:rPr lang="en-US" sz="1200" b="1" kern="1200" dirty="0">
                <a:solidFill>
                  <a:schemeClr val="tx1"/>
                </a:solidFill>
                <a:effectLst/>
                <a:latin typeface="Arial Narrow"/>
                <a:ea typeface="ＭＳ Ｐゴシック" pitchFamily="96" charset="-128"/>
                <a:cs typeface="ＭＳ Ｐゴシック" pitchFamily="96" charset="-128"/>
              </a:rPr>
              <a:t> </a:t>
            </a:r>
            <a:r>
              <a:rPr lang="en-US" sz="1200" b="0" kern="1200" dirty="0">
                <a:solidFill>
                  <a:schemeClr val="tx1"/>
                </a:solidFill>
                <a:effectLst/>
                <a:latin typeface="Arial Narrow"/>
                <a:ea typeface="ＭＳ Ｐゴシック" pitchFamily="96" charset="-128"/>
                <a:cs typeface="ＭＳ Ｐゴシック" pitchFamily="96" charset="-128"/>
              </a:rPr>
              <a:t>Pilot Program allows SBA Express Lenders to provide expedited SBA-guaranteed bridge loan financing to small businesses located in communities affected by Presidentially-declared disasters while those small businesses apply for and await long-term financing (including through SBA’s direct Disaster Loan Program, if eligible).</a:t>
            </a:r>
            <a:endParaRPr lang="en-US" sz="1200" b="1" kern="1200" dirty="0">
              <a:solidFill>
                <a:schemeClr val="tx1"/>
              </a:solidFill>
              <a:effectLst/>
              <a:latin typeface="Arial Narrow"/>
              <a:ea typeface="ＭＳ Ｐゴシック" pitchFamily="96" charset="-128"/>
              <a:cs typeface="ＭＳ Ｐゴシック" pitchFamily="96" charset="-128"/>
            </a:endParaRPr>
          </a:p>
          <a:p>
            <a:pPr lvl="0"/>
            <a:r>
              <a:rPr lang="en-US" sz="1200" b="0" kern="1200" dirty="0">
                <a:solidFill>
                  <a:schemeClr val="tx1"/>
                </a:solidFill>
                <a:effectLst/>
                <a:latin typeface="Arial Narrow"/>
                <a:ea typeface="ＭＳ Ｐゴシック" pitchFamily="96" charset="-128"/>
                <a:cs typeface="ＭＳ Ｐゴシック" pitchFamily="96" charset="-128"/>
              </a:rPr>
              <a:t>Effective March 25, 2020, SBA expanded program eligibility to include small businesses nationwide adversely impacted by the Coronavirus Disease (COVID-19).</a:t>
            </a:r>
            <a:endParaRPr lang="en-US" sz="1200" b="1" kern="1200" dirty="0">
              <a:solidFill>
                <a:schemeClr val="tx1"/>
              </a:solidFill>
              <a:effectLst/>
              <a:latin typeface="Arial Narrow"/>
              <a:ea typeface="ＭＳ Ｐゴシック" pitchFamily="96" charset="-128"/>
              <a:cs typeface="ＭＳ Ｐゴシック" pitchFamily="96" charset="-128"/>
            </a:endParaRPr>
          </a:p>
          <a:p>
            <a:pPr lvl="0"/>
            <a:r>
              <a:rPr lang="en-US" sz="1200" b="0" kern="1200" dirty="0">
                <a:solidFill>
                  <a:schemeClr val="tx1"/>
                </a:solidFill>
                <a:effectLst/>
                <a:latin typeface="Arial Narrow"/>
                <a:ea typeface="ＭＳ Ｐゴシック" pitchFamily="96" charset="-128"/>
                <a:cs typeface="ＭＳ Ｐゴシック" pitchFamily="96" charset="-128"/>
              </a:rPr>
              <a:t>Express Bridge Loans</a:t>
            </a:r>
            <a:r>
              <a:rPr lang="en-US" sz="1200" b="1" kern="1200" dirty="0">
                <a:solidFill>
                  <a:schemeClr val="tx1"/>
                </a:solidFill>
                <a:effectLst/>
                <a:latin typeface="Arial Narrow"/>
                <a:ea typeface="ＭＳ Ｐゴシック" pitchFamily="96" charset="-128"/>
                <a:cs typeface="ＭＳ Ｐゴシック" pitchFamily="96" charset="-128"/>
              </a:rPr>
              <a:t> </a:t>
            </a:r>
            <a:r>
              <a:rPr lang="en-US" sz="1200" b="0" kern="1200" dirty="0">
                <a:solidFill>
                  <a:schemeClr val="tx1"/>
                </a:solidFill>
                <a:effectLst/>
                <a:latin typeface="Arial Narrow"/>
                <a:ea typeface="ＭＳ Ｐゴシック" pitchFamily="96" charset="-128"/>
                <a:cs typeface="ＭＳ Ｐゴシック" pitchFamily="96" charset="-128"/>
              </a:rPr>
              <a:t>can only be made by SBA Express Lenders that had been in effect as of March 13, 2020.</a:t>
            </a:r>
            <a:endParaRPr lang="en-US" sz="1200" b="1" kern="1200" dirty="0">
              <a:solidFill>
                <a:schemeClr val="tx1"/>
              </a:solidFill>
              <a:effectLst/>
              <a:latin typeface="Arial Narrow"/>
              <a:ea typeface="ＭＳ Ｐゴシック" pitchFamily="96" charset="-128"/>
              <a:cs typeface="ＭＳ Ｐゴシック" pitchFamily="96" charset="-128"/>
            </a:endParaRPr>
          </a:p>
          <a:p>
            <a:pPr lvl="0"/>
            <a:r>
              <a:rPr lang="en-US" sz="1200" b="0" kern="1200" dirty="0">
                <a:solidFill>
                  <a:schemeClr val="tx1"/>
                </a:solidFill>
                <a:effectLst/>
                <a:latin typeface="Arial Narrow"/>
                <a:ea typeface="ＭＳ Ｐゴシック" pitchFamily="96" charset="-128"/>
                <a:cs typeface="ＭＳ Ｐゴシック" pitchFamily="96" charset="-128"/>
              </a:rPr>
              <a:t>Small businesses must have had an existing banking relationship with the SBA Express Lender on or before the date of the </a:t>
            </a:r>
            <a:r>
              <a:rPr lang="en-US" sz="1200" b="0" kern="1200" dirty="0" err="1">
                <a:solidFill>
                  <a:schemeClr val="tx1"/>
                </a:solidFill>
                <a:effectLst/>
                <a:latin typeface="Arial Narrow"/>
                <a:ea typeface="ＭＳ Ｐゴシック" pitchFamily="96" charset="-128"/>
                <a:cs typeface="ＭＳ Ｐゴシック" pitchFamily="96" charset="-128"/>
              </a:rPr>
              <a:t>Coronavirius</a:t>
            </a:r>
            <a:r>
              <a:rPr lang="en-US" sz="1200" b="0" kern="1200" dirty="0">
                <a:solidFill>
                  <a:schemeClr val="tx1"/>
                </a:solidFill>
                <a:effectLst/>
                <a:latin typeface="Arial Narrow"/>
                <a:ea typeface="ＭＳ Ｐゴシック" pitchFamily="96" charset="-128"/>
                <a:cs typeface="ＭＳ Ｐゴシック" pitchFamily="96" charset="-128"/>
              </a:rPr>
              <a:t> disaster.</a:t>
            </a:r>
            <a:endParaRPr lang="en-US" sz="1200" b="1" kern="1200" dirty="0">
              <a:solidFill>
                <a:schemeClr val="tx1"/>
              </a:solidFill>
              <a:effectLst/>
              <a:latin typeface="Arial Narrow"/>
              <a:ea typeface="ＭＳ Ｐゴシック" pitchFamily="96" charset="-128"/>
              <a:cs typeface="ＭＳ Ｐゴシック" pitchFamily="96" charset="-128"/>
            </a:endParaRPr>
          </a:p>
          <a:p>
            <a:endParaRPr lang="en-US" dirty="0"/>
          </a:p>
        </p:txBody>
      </p:sp>
      <p:sp>
        <p:nvSpPr>
          <p:cNvPr id="4" name="Slide Number Placeholder 3"/>
          <p:cNvSpPr>
            <a:spLocks noGrp="1"/>
          </p:cNvSpPr>
          <p:nvPr>
            <p:ph type="sldNum" sz="quarter" idx="5"/>
          </p:nvPr>
        </p:nvSpPr>
        <p:spPr/>
        <p:txBody>
          <a:bodyPr/>
          <a:lstStyle/>
          <a:p>
            <a:fld id="{83525EAF-6CB9-44DD-A75C-48BCD5E915ED}" type="slidenum">
              <a:rPr lang="en-US" altLang="en-US" smtClean="0"/>
              <a:pPr/>
              <a:t>16</a:t>
            </a:fld>
            <a:endParaRPr lang="en-US" altLang="en-US"/>
          </a:p>
        </p:txBody>
      </p:sp>
    </p:spTree>
    <p:extLst>
      <p:ext uri="{BB962C8B-B14F-4D97-AF65-F5344CB8AC3E}">
        <p14:creationId xmlns:p14="http://schemas.microsoft.com/office/powerpoint/2010/main" val="34105997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525EAF-6CB9-44DD-A75C-48BCD5E915ED}" type="slidenum">
              <a:rPr lang="en-US" altLang="en-US" smtClean="0"/>
              <a:pPr/>
              <a:t>18</a:t>
            </a:fld>
            <a:endParaRPr lang="en-US" altLang="en-US"/>
          </a:p>
        </p:txBody>
      </p:sp>
    </p:spTree>
    <p:extLst>
      <p:ext uri="{BB962C8B-B14F-4D97-AF65-F5344CB8AC3E}">
        <p14:creationId xmlns:p14="http://schemas.microsoft.com/office/powerpoint/2010/main" val="3842978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525EAF-6CB9-44DD-A75C-48BCD5E915ED}" type="slidenum">
              <a:rPr lang="en-US" altLang="en-US" smtClean="0"/>
              <a:pPr/>
              <a:t>19</a:t>
            </a:fld>
            <a:endParaRPr lang="en-US" altLang="en-US"/>
          </a:p>
        </p:txBody>
      </p:sp>
    </p:spTree>
    <p:extLst>
      <p:ext uri="{BB962C8B-B14F-4D97-AF65-F5344CB8AC3E}">
        <p14:creationId xmlns:p14="http://schemas.microsoft.com/office/powerpoint/2010/main" val="20971025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525EAF-6CB9-44DD-A75C-48BCD5E915ED}" type="slidenum">
              <a:rPr lang="en-US" altLang="en-US" smtClean="0"/>
              <a:pPr/>
              <a:t>20</a:t>
            </a:fld>
            <a:endParaRPr lang="en-US" altLang="en-US"/>
          </a:p>
        </p:txBody>
      </p:sp>
    </p:spTree>
    <p:extLst>
      <p:ext uri="{BB962C8B-B14F-4D97-AF65-F5344CB8AC3E}">
        <p14:creationId xmlns:p14="http://schemas.microsoft.com/office/powerpoint/2010/main" val="1595853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solidFill>
                  <a:schemeClr val="tx1"/>
                </a:solidFill>
                <a:latin typeface="Source Sans Pro" panose="020B0503030403020204" pitchFamily="34" charset="0"/>
                <a:ea typeface="Calibri" panose="020F0502020204030204" pitchFamily="34" charset="0"/>
                <a:cs typeface="Times New Roman" panose="02020603050405020304" pitchFamily="18" charset="0"/>
              </a:rPr>
              <a:t>The loans are not intended to replace lost sales or profits or for expansion.</a:t>
            </a:r>
          </a:p>
          <a:p>
            <a:endParaRPr lang="en-US"/>
          </a:p>
        </p:txBody>
      </p:sp>
      <p:sp>
        <p:nvSpPr>
          <p:cNvPr id="4" name="Slide Number Placeholder 3"/>
          <p:cNvSpPr>
            <a:spLocks noGrp="1"/>
          </p:cNvSpPr>
          <p:nvPr>
            <p:ph type="sldNum" sz="quarter" idx="5"/>
          </p:nvPr>
        </p:nvSpPr>
        <p:spPr/>
        <p:txBody>
          <a:bodyPr/>
          <a:lstStyle/>
          <a:p>
            <a:fld id="{83525EAF-6CB9-44DD-A75C-48BCD5E915ED}" type="slidenum">
              <a:rPr lang="en-US" altLang="en-US" smtClean="0"/>
              <a:pPr/>
              <a:t>2</a:t>
            </a:fld>
            <a:endParaRPr lang="en-US" altLang="en-US"/>
          </a:p>
        </p:txBody>
      </p:sp>
    </p:spTree>
    <p:extLst>
      <p:ext uri="{BB962C8B-B14F-4D97-AF65-F5344CB8AC3E}">
        <p14:creationId xmlns:p14="http://schemas.microsoft.com/office/powerpoint/2010/main" val="135657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solidFill>
                  <a:schemeClr val="tx1"/>
                </a:solidFill>
                <a:latin typeface="Source Sans Pro" panose="020B0503030403020204" pitchFamily="34" charset="0"/>
                <a:ea typeface="Calibri" panose="020F0502020204030204" pitchFamily="34" charset="0"/>
                <a:cs typeface="Times New Roman" panose="02020603050405020304" pitchFamily="18" charset="0"/>
              </a:rPr>
              <a:t>The loans are not intended to replace lost sales or profits or for expansion.</a:t>
            </a:r>
          </a:p>
          <a:p>
            <a:endParaRPr lang="en-US"/>
          </a:p>
        </p:txBody>
      </p:sp>
      <p:sp>
        <p:nvSpPr>
          <p:cNvPr id="4" name="Slide Number Placeholder 3"/>
          <p:cNvSpPr>
            <a:spLocks noGrp="1"/>
          </p:cNvSpPr>
          <p:nvPr>
            <p:ph type="sldNum" sz="quarter" idx="5"/>
          </p:nvPr>
        </p:nvSpPr>
        <p:spPr/>
        <p:txBody>
          <a:bodyPr/>
          <a:lstStyle/>
          <a:p>
            <a:fld id="{83525EAF-6CB9-44DD-A75C-48BCD5E915ED}" type="slidenum">
              <a:rPr lang="en-US" altLang="en-US" smtClean="0"/>
              <a:pPr/>
              <a:t>3</a:t>
            </a:fld>
            <a:endParaRPr lang="en-US" altLang="en-US"/>
          </a:p>
        </p:txBody>
      </p:sp>
    </p:spTree>
    <p:extLst>
      <p:ext uri="{BB962C8B-B14F-4D97-AF65-F5344CB8AC3E}">
        <p14:creationId xmlns:p14="http://schemas.microsoft.com/office/powerpoint/2010/main" val="1844250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solidFill>
                  <a:schemeClr val="tx1"/>
                </a:solidFill>
                <a:latin typeface="Source Sans Pro" panose="020B0503030403020204" pitchFamily="34" charset="0"/>
                <a:ea typeface="Calibri" panose="020F0502020204030204" pitchFamily="34" charset="0"/>
                <a:cs typeface="Times New Roman" panose="02020603050405020304" pitchFamily="18" charset="0"/>
              </a:rPr>
              <a:t>The loans are not intended to replace lost sales or profits or for expansion.</a:t>
            </a:r>
          </a:p>
          <a:p>
            <a:endParaRPr lang="en-US"/>
          </a:p>
        </p:txBody>
      </p:sp>
      <p:sp>
        <p:nvSpPr>
          <p:cNvPr id="4" name="Slide Number Placeholder 3"/>
          <p:cNvSpPr>
            <a:spLocks noGrp="1"/>
          </p:cNvSpPr>
          <p:nvPr>
            <p:ph type="sldNum" sz="quarter" idx="5"/>
          </p:nvPr>
        </p:nvSpPr>
        <p:spPr/>
        <p:txBody>
          <a:bodyPr/>
          <a:lstStyle/>
          <a:p>
            <a:fld id="{83525EAF-6CB9-44DD-A75C-48BCD5E915ED}" type="slidenum">
              <a:rPr lang="en-US" altLang="en-US" smtClean="0"/>
              <a:pPr/>
              <a:t>4</a:t>
            </a:fld>
            <a:endParaRPr lang="en-US" altLang="en-US"/>
          </a:p>
        </p:txBody>
      </p:sp>
    </p:spTree>
    <p:extLst>
      <p:ext uri="{BB962C8B-B14F-4D97-AF65-F5344CB8AC3E}">
        <p14:creationId xmlns:p14="http://schemas.microsoft.com/office/powerpoint/2010/main" val="3422507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solidFill>
                  <a:schemeClr val="tx1"/>
                </a:solidFill>
                <a:latin typeface="Source Sans Pro" panose="020B0503030403020204" pitchFamily="34" charset="0"/>
                <a:ea typeface="Calibri" panose="020F0502020204030204" pitchFamily="34" charset="0"/>
                <a:cs typeface="Times New Roman" panose="02020603050405020304" pitchFamily="18" charset="0"/>
              </a:rPr>
              <a:t>The loans are not intended to replace lost sales or profits or for expansion.</a:t>
            </a:r>
          </a:p>
          <a:p>
            <a:endParaRPr lang="en-US"/>
          </a:p>
        </p:txBody>
      </p:sp>
      <p:sp>
        <p:nvSpPr>
          <p:cNvPr id="4" name="Slide Number Placeholder 3"/>
          <p:cNvSpPr>
            <a:spLocks noGrp="1"/>
          </p:cNvSpPr>
          <p:nvPr>
            <p:ph type="sldNum" sz="quarter" idx="5"/>
          </p:nvPr>
        </p:nvSpPr>
        <p:spPr/>
        <p:txBody>
          <a:bodyPr/>
          <a:lstStyle/>
          <a:p>
            <a:fld id="{83525EAF-6CB9-44DD-A75C-48BCD5E915ED}" type="slidenum">
              <a:rPr lang="en-US" altLang="en-US" smtClean="0"/>
              <a:pPr/>
              <a:t>5</a:t>
            </a:fld>
            <a:endParaRPr lang="en-US" altLang="en-US"/>
          </a:p>
        </p:txBody>
      </p:sp>
    </p:spTree>
    <p:extLst>
      <p:ext uri="{BB962C8B-B14F-4D97-AF65-F5344CB8AC3E}">
        <p14:creationId xmlns:p14="http://schemas.microsoft.com/office/powerpoint/2010/main" val="1735986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r>
              <a:rPr lang="en-US" altLang="en-US" sz="2400" b="1">
                <a:solidFill>
                  <a:srgbClr val="000000"/>
                </a:solidFill>
                <a:latin typeface="Source Sans Pro" panose="020B0503030403020204" pitchFamily="34" charset="0"/>
                <a:ea typeface="Source Sans Pro" panose="020B0503030403020204" pitchFamily="34" charset="0"/>
              </a:rPr>
              <a:t>What are the collateral requirements?</a:t>
            </a:r>
          </a:p>
          <a:p>
            <a:pPr marL="0" indent="0">
              <a:buFont typeface="Wingdings" panose="05000000000000000000" pitchFamily="2" charset="2"/>
              <a:buNone/>
            </a:pPr>
            <a:endParaRPr lang="en-US" altLang="en-US" sz="1000" b="1" u="sng">
              <a:solidFill>
                <a:srgbClr val="000000"/>
              </a:solidFill>
              <a:latin typeface="Source Sans Pro" panose="020B0503030403020204" pitchFamily="34" charset="0"/>
              <a:ea typeface="Source Sans Pro" panose="020B0503030403020204" pitchFamily="34" charset="0"/>
            </a:endParaRPr>
          </a:p>
          <a:p>
            <a:pPr marL="228600" lvl="1" indent="-228600">
              <a:buFontTx/>
              <a:buChar char="•"/>
            </a:pPr>
            <a:r>
              <a:rPr lang="en-US" altLang="en-US" sz="2400">
                <a:solidFill>
                  <a:srgbClr val="000000"/>
                </a:solidFill>
                <a:latin typeface="Source Sans Pro" panose="020B0503030403020204" pitchFamily="34" charset="0"/>
                <a:ea typeface="Source Sans Pro" panose="020B0503030403020204" pitchFamily="34" charset="0"/>
              </a:rPr>
              <a:t>Economic Injury Disaster Loans over $25,000 require collateral.</a:t>
            </a:r>
          </a:p>
          <a:p>
            <a:pPr marL="228600" lvl="1" indent="-228600">
              <a:buFontTx/>
              <a:buChar char="•"/>
            </a:pPr>
            <a:endParaRPr lang="en-US" altLang="en-US" sz="2400">
              <a:solidFill>
                <a:srgbClr val="000000"/>
              </a:solidFill>
              <a:latin typeface="Source Sans Pro" panose="020B0503030403020204" pitchFamily="34" charset="0"/>
              <a:ea typeface="Source Sans Pro" panose="020B0503030403020204" pitchFamily="34" charset="0"/>
            </a:endParaRPr>
          </a:p>
          <a:p>
            <a:pPr marL="228600" lvl="1" indent="-228600">
              <a:buFontTx/>
              <a:buChar char="•"/>
            </a:pPr>
            <a:r>
              <a:rPr lang="en-US" altLang="en-US" sz="2400">
                <a:solidFill>
                  <a:srgbClr val="000000"/>
                </a:solidFill>
                <a:latin typeface="Source Sans Pro" panose="020B0503030403020204" pitchFamily="34" charset="0"/>
                <a:ea typeface="Source Sans Pro" panose="020B0503030403020204" pitchFamily="34" charset="0"/>
              </a:rPr>
              <a:t>SBA takes real estate as collateral when it is available.</a:t>
            </a:r>
          </a:p>
          <a:p>
            <a:pPr marL="228600" lvl="1" indent="-228600">
              <a:buFontTx/>
              <a:buChar char="•"/>
            </a:pPr>
            <a:endParaRPr lang="en-US" altLang="en-US" sz="2400">
              <a:solidFill>
                <a:srgbClr val="000000"/>
              </a:solidFill>
              <a:latin typeface="Source Sans Pro" panose="020B0503030403020204" pitchFamily="34" charset="0"/>
              <a:ea typeface="Source Sans Pro" panose="020B0503030403020204" pitchFamily="34" charset="0"/>
            </a:endParaRPr>
          </a:p>
          <a:p>
            <a:pPr marL="228600" lvl="1" indent="-228600">
              <a:buFontTx/>
              <a:buChar char="•"/>
            </a:pPr>
            <a:r>
              <a:rPr lang="en-US" altLang="en-US" sz="2400">
                <a:solidFill>
                  <a:srgbClr val="000000"/>
                </a:solidFill>
                <a:latin typeface="Source Sans Pro" panose="020B0503030403020204" pitchFamily="34" charset="0"/>
                <a:ea typeface="Source Sans Pro" panose="020B0503030403020204" pitchFamily="34" charset="0"/>
              </a:rPr>
              <a:t>SBA will not decline a loan for lack of collateral, </a:t>
            </a:r>
            <a:br>
              <a:rPr lang="en-US" altLang="en-US" sz="2400">
                <a:solidFill>
                  <a:srgbClr val="000000"/>
                </a:solidFill>
                <a:latin typeface="Source Sans Pro" panose="020B0503030403020204" pitchFamily="34" charset="0"/>
                <a:ea typeface="Source Sans Pro" panose="020B0503030403020204" pitchFamily="34" charset="0"/>
              </a:rPr>
            </a:br>
            <a:r>
              <a:rPr lang="en-US" altLang="en-US" sz="2400">
                <a:solidFill>
                  <a:srgbClr val="000000"/>
                </a:solidFill>
                <a:latin typeface="Source Sans Pro" panose="020B0503030403020204" pitchFamily="34" charset="0"/>
                <a:ea typeface="Source Sans Pro" panose="020B0503030403020204" pitchFamily="34" charset="0"/>
              </a:rPr>
              <a:t>but requires borrowers to pledge what is available.</a:t>
            </a:r>
          </a:p>
          <a:p>
            <a:endParaRPr lang="en-US"/>
          </a:p>
        </p:txBody>
      </p:sp>
      <p:sp>
        <p:nvSpPr>
          <p:cNvPr id="4" name="Slide Number Placeholder 3"/>
          <p:cNvSpPr>
            <a:spLocks noGrp="1"/>
          </p:cNvSpPr>
          <p:nvPr>
            <p:ph type="sldNum" sz="quarter" idx="5"/>
          </p:nvPr>
        </p:nvSpPr>
        <p:spPr/>
        <p:txBody>
          <a:bodyPr/>
          <a:lstStyle/>
          <a:p>
            <a:fld id="{83525EAF-6CB9-44DD-A75C-48BCD5E915ED}" type="slidenum">
              <a:rPr lang="en-US" altLang="en-US" smtClean="0"/>
              <a:pPr/>
              <a:t>6</a:t>
            </a:fld>
            <a:endParaRPr lang="en-US" altLang="en-US"/>
          </a:p>
        </p:txBody>
      </p:sp>
    </p:spTree>
    <p:extLst>
      <p:ext uri="{BB962C8B-B14F-4D97-AF65-F5344CB8AC3E}">
        <p14:creationId xmlns:p14="http://schemas.microsoft.com/office/powerpoint/2010/main" val="5728680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525EAF-6CB9-44DD-A75C-48BCD5E915ED}" type="slidenum">
              <a:rPr lang="en-US" altLang="en-US" smtClean="0"/>
              <a:pPr/>
              <a:t>7</a:t>
            </a:fld>
            <a:endParaRPr lang="en-US" altLang="en-US"/>
          </a:p>
        </p:txBody>
      </p:sp>
    </p:spTree>
    <p:extLst>
      <p:ext uri="{BB962C8B-B14F-4D97-AF65-F5344CB8AC3E}">
        <p14:creationId xmlns:p14="http://schemas.microsoft.com/office/powerpoint/2010/main" val="1915482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bwMode="auto">
          <a:xfrm>
            <a:off x="1111250" y="698500"/>
            <a:ext cx="4643438" cy="348297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Rectangle 3"/>
          <p:cNvSpPr>
            <a:spLocks noGrp="1" noChangeArrowheads="1"/>
          </p:cNvSpPr>
          <p:nvPr>
            <p:ph type="body" idx="1"/>
          </p:nvPr>
        </p:nvSpPr>
        <p:spPr bwMode="auto">
          <a:xfrm>
            <a:off x="609602" y="4343400"/>
            <a:ext cx="5867400" cy="4495800"/>
          </a:xfrm>
          <a:prstGeom prst="rect">
            <a:avLst/>
          </a:prstGeom>
          <a:ln>
            <a:miter lim="800000"/>
            <a:headEnd/>
            <a:tailEnd/>
          </a:ln>
        </p:spPr>
        <p:txBody>
          <a:bodyPr lIns="92075" tIns="46038" rIns="92075" bIns="46038">
            <a:normAutofit fontScale="92500" lnSpcReduction="20000"/>
          </a:bodyPr>
          <a:lstStyle/>
          <a:p>
            <a:pPr eaLnBrk="1" hangingPunct="1">
              <a:defRPr/>
            </a:pPr>
            <a:r>
              <a:rPr lang="en-US" sz="1800"/>
              <a:t>The SBA maintains a detailed listing of size standards that determine eligibility as a small business for financial assistance under our loan guaranty programs.  </a:t>
            </a:r>
          </a:p>
          <a:p>
            <a:pPr eaLnBrk="1" hangingPunct="1">
              <a:defRPr/>
            </a:pPr>
            <a:r>
              <a:rPr lang="en-US" sz="1800"/>
              <a:t>Generally, manufacturing operations with 500 or fewer employees and wholesaling operations with 100 or fewer employees are eligible. Service and retail operations are measured on total annual sales and they cannot exceed $7 million to qualify. </a:t>
            </a:r>
          </a:p>
          <a:p>
            <a:pPr eaLnBrk="1" hangingPunct="1">
              <a:defRPr/>
            </a:pPr>
            <a:r>
              <a:rPr lang="en-US" sz="1800"/>
              <a:t>SBA sets size standards that establish which businesses are considered small for certain government programs.  The Small Business Jobs Act directs SBA to establish a new alternative size standard based on tangible net worth and net income for determining size eligibility for its 7(a) and 504 loan programs.  </a:t>
            </a:r>
          </a:p>
          <a:p>
            <a:pPr eaLnBrk="1" hangingPunct="1">
              <a:defRPr/>
            </a:pPr>
            <a:r>
              <a:rPr lang="en-US" sz="1800"/>
              <a:t>This new, temporary alternative size standard is established by the Small Business Jobs Act, which states, in part:</a:t>
            </a:r>
          </a:p>
          <a:p>
            <a:pPr eaLnBrk="1" hangingPunct="1">
              <a:defRPr/>
            </a:pPr>
            <a:r>
              <a:rPr lang="en-US" sz="1800"/>
              <a:t>(</a:t>
            </a:r>
            <a:r>
              <a:rPr lang="en-US" sz="1800" err="1"/>
              <a:t>i</a:t>
            </a:r>
            <a:r>
              <a:rPr lang="en-US" sz="1800"/>
              <a:t>) the maximum tangible net worth of the applicant is not more than $15,000,000; </a:t>
            </a:r>
            <a:r>
              <a:rPr lang="en-US" sz="1800" u="sng"/>
              <a:t>and</a:t>
            </a:r>
            <a:endParaRPr lang="en-US" sz="1800"/>
          </a:p>
          <a:p>
            <a:pPr eaLnBrk="1" hangingPunct="1">
              <a:defRPr/>
            </a:pPr>
            <a:r>
              <a:rPr lang="en-US" sz="1800"/>
              <a:t>(ii) the average net income after Federal income taxes (excluding any carry-over losses) of the applicant for the 2 full fiscal years before the date of the application is not more than $5,000,000.</a:t>
            </a:r>
          </a:p>
        </p:txBody>
      </p:sp>
      <p:sp>
        <p:nvSpPr>
          <p:cNvPr id="2" name="Slide Number Placeholder 1"/>
          <p:cNvSpPr>
            <a:spLocks noGrp="1"/>
          </p:cNvSpPr>
          <p:nvPr>
            <p:ph type="sldNum" sz="quarter" idx="10"/>
          </p:nvPr>
        </p:nvSpPr>
        <p:spPr/>
        <p:txBody>
          <a:bodyPr/>
          <a:lstStyle/>
          <a:p>
            <a:pPr>
              <a:defRPr/>
            </a:pPr>
            <a:fld id="{92BFFB89-DD03-4E1F-A7FF-9FA196C603CE}"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525EAF-6CB9-44DD-A75C-48BCD5E915ED}" type="slidenum">
              <a:rPr lang="en-US" altLang="en-US" smtClean="0"/>
              <a:pPr/>
              <a:t>9</a:t>
            </a:fld>
            <a:endParaRPr lang="en-US" altLang="en-US"/>
          </a:p>
        </p:txBody>
      </p:sp>
    </p:spTree>
    <p:extLst>
      <p:ext uri="{BB962C8B-B14F-4D97-AF65-F5344CB8AC3E}">
        <p14:creationId xmlns:p14="http://schemas.microsoft.com/office/powerpoint/2010/main" val="280916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a:extLst>
              <a:ext uri="{FF2B5EF4-FFF2-40B4-BE49-F238E27FC236}">
                <a16:creationId xmlns:a16="http://schemas.microsoft.com/office/drawing/2014/main" id="{438DAB9A-1764-46EA-A573-6D3BBCBAD6A6}"/>
              </a:ext>
            </a:extLst>
          </p:cNvPr>
          <p:cNvSpPr>
            <a:spLocks noGrp="1" noChangeArrowheads="1"/>
          </p:cNvSpPr>
          <p:nvPr>
            <p:ph type="sldNum" sz="quarter" idx="10"/>
          </p:nvPr>
        </p:nvSpPr>
        <p:spPr>
          <a:ln/>
        </p:spPr>
        <p:txBody>
          <a:bodyPr/>
          <a:lstStyle>
            <a:lvl1pPr>
              <a:defRPr/>
            </a:lvl1pPr>
          </a:lstStyle>
          <a:p>
            <a:fld id="{AF2D7AAC-FC32-4F51-9199-3EEA3D218E29}" type="slidenum">
              <a:rPr lang="en-US" altLang="en-US"/>
              <a:pPr/>
              <a:t>‹#›</a:t>
            </a:fld>
            <a:endParaRPr lang="en-US" altLang="en-US"/>
          </a:p>
        </p:txBody>
      </p:sp>
    </p:spTree>
    <p:extLst>
      <p:ext uri="{BB962C8B-B14F-4D97-AF65-F5344CB8AC3E}">
        <p14:creationId xmlns:p14="http://schemas.microsoft.com/office/powerpoint/2010/main" val="1081516159"/>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28B57-0F73-4880-9C43-808774E42155}"/>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F3507EE6-1B12-4976-BED4-C33A913A965F}"/>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5C432F-EEF9-40EC-AE6F-4E37D4E66FC5}"/>
              </a:ext>
            </a:extLst>
          </p:cNvPr>
          <p:cNvSpPr>
            <a:spLocks noGrp="1"/>
          </p:cNvSpPr>
          <p:nvPr>
            <p:ph type="dt" sz="half" idx="10"/>
          </p:nvPr>
        </p:nvSpPr>
        <p:spPr/>
        <p:txBody>
          <a:bodyPr/>
          <a:lstStyle/>
          <a:p>
            <a:fld id="{D6EDC403-E906-43D7-975F-69F67B30EB54}" type="datetimeFigureOut">
              <a:rPr lang="en-US" smtClean="0"/>
              <a:t>3/31/2020</a:t>
            </a:fld>
            <a:endParaRPr lang="en-US"/>
          </a:p>
        </p:txBody>
      </p:sp>
      <p:sp>
        <p:nvSpPr>
          <p:cNvPr id="5" name="Footer Placeholder 4">
            <a:extLst>
              <a:ext uri="{FF2B5EF4-FFF2-40B4-BE49-F238E27FC236}">
                <a16:creationId xmlns:a16="http://schemas.microsoft.com/office/drawing/2014/main" id="{AFB89F8C-98A1-4925-91E9-327BA41444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2F04D0-3AB8-426B-B2A2-A5165C61D1F3}"/>
              </a:ext>
            </a:extLst>
          </p:cNvPr>
          <p:cNvSpPr>
            <a:spLocks noGrp="1"/>
          </p:cNvSpPr>
          <p:nvPr>
            <p:ph type="sldNum" sz="quarter" idx="12"/>
          </p:nvPr>
        </p:nvSpPr>
        <p:spPr/>
        <p:txBody>
          <a:bodyPr/>
          <a:lstStyle/>
          <a:p>
            <a:fld id="{F78B4D30-4F27-4100-80FA-2A75E79EAEEF}" type="slidenum">
              <a:rPr lang="en-US" altLang="en-US" smtClean="0"/>
              <a:pPr/>
              <a:t>‹#›</a:t>
            </a:fld>
            <a:endParaRPr lang="en-US" altLang="en-US"/>
          </a:p>
        </p:txBody>
      </p:sp>
    </p:spTree>
    <p:extLst>
      <p:ext uri="{BB962C8B-B14F-4D97-AF65-F5344CB8AC3E}">
        <p14:creationId xmlns:p14="http://schemas.microsoft.com/office/powerpoint/2010/main" val="942742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F564E-0537-4722-9730-D68AB4216F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7ACE6DC-D93E-4BDA-B502-30C4AECBF9AD}"/>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C119B0-0169-42BD-989F-8F2ED372416E}"/>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4FE888C-9064-4900-BF19-78A3610EBF94}"/>
              </a:ext>
            </a:extLst>
          </p:cNvPr>
          <p:cNvSpPr>
            <a:spLocks noGrp="1"/>
          </p:cNvSpPr>
          <p:nvPr>
            <p:ph type="dt" sz="half" idx="10"/>
          </p:nvPr>
        </p:nvSpPr>
        <p:spPr/>
        <p:txBody>
          <a:bodyPr/>
          <a:lstStyle/>
          <a:p>
            <a:fld id="{D6EDC403-E906-43D7-975F-69F67B30EB54}" type="datetimeFigureOut">
              <a:rPr lang="en-US" smtClean="0"/>
              <a:t>3/31/2020</a:t>
            </a:fld>
            <a:endParaRPr lang="en-US"/>
          </a:p>
        </p:txBody>
      </p:sp>
      <p:sp>
        <p:nvSpPr>
          <p:cNvPr id="6" name="Footer Placeholder 5">
            <a:extLst>
              <a:ext uri="{FF2B5EF4-FFF2-40B4-BE49-F238E27FC236}">
                <a16:creationId xmlns:a16="http://schemas.microsoft.com/office/drawing/2014/main" id="{8799882B-BDF8-4C2A-83FD-8BAB32C688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6424F0-B606-42A5-9DD5-9FC30E2E4DD7}"/>
              </a:ext>
            </a:extLst>
          </p:cNvPr>
          <p:cNvSpPr>
            <a:spLocks noGrp="1"/>
          </p:cNvSpPr>
          <p:nvPr>
            <p:ph type="sldNum" sz="quarter" idx="12"/>
          </p:nvPr>
        </p:nvSpPr>
        <p:spPr/>
        <p:txBody>
          <a:bodyPr/>
          <a:lstStyle/>
          <a:p>
            <a:fld id="{F827634F-A77E-43CD-B2B1-3D4B24BB8C6D}" type="slidenum">
              <a:rPr lang="en-US" smtClean="0"/>
              <a:t>‹#›</a:t>
            </a:fld>
            <a:endParaRPr lang="en-US"/>
          </a:p>
        </p:txBody>
      </p:sp>
    </p:spTree>
    <p:extLst>
      <p:ext uri="{BB962C8B-B14F-4D97-AF65-F5344CB8AC3E}">
        <p14:creationId xmlns:p14="http://schemas.microsoft.com/office/powerpoint/2010/main" val="3202302966"/>
      </p:ext>
    </p:extLst>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C90EC-9B3C-48C9-9402-C2DF1F4A968A}"/>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BAFBB62-37C5-4826-8ECF-D75928C89934}"/>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BF472066-420E-44A1-A982-DE510EDC43D3}"/>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8B844CD-4B0F-465F-9327-A06B878AAF82}"/>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4ACF4784-5B40-46B0-9624-3384A12F2A85}"/>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9600A1E-AE50-4B5E-B4EF-C77459B070DB}"/>
              </a:ext>
            </a:extLst>
          </p:cNvPr>
          <p:cNvSpPr>
            <a:spLocks noGrp="1"/>
          </p:cNvSpPr>
          <p:nvPr>
            <p:ph type="dt" sz="half" idx="10"/>
          </p:nvPr>
        </p:nvSpPr>
        <p:spPr/>
        <p:txBody>
          <a:bodyPr/>
          <a:lstStyle/>
          <a:p>
            <a:fld id="{D6EDC403-E906-43D7-975F-69F67B30EB54}" type="datetimeFigureOut">
              <a:rPr lang="en-US" smtClean="0"/>
              <a:t>3/31/2020</a:t>
            </a:fld>
            <a:endParaRPr lang="en-US"/>
          </a:p>
        </p:txBody>
      </p:sp>
      <p:sp>
        <p:nvSpPr>
          <p:cNvPr id="8" name="Footer Placeholder 7">
            <a:extLst>
              <a:ext uri="{FF2B5EF4-FFF2-40B4-BE49-F238E27FC236}">
                <a16:creationId xmlns:a16="http://schemas.microsoft.com/office/drawing/2014/main" id="{26B0DE0B-79D4-451E-A0A9-30A9BF4EED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EACBEEE-A5EA-4207-9951-1E04F13018F2}"/>
              </a:ext>
            </a:extLst>
          </p:cNvPr>
          <p:cNvSpPr>
            <a:spLocks noGrp="1"/>
          </p:cNvSpPr>
          <p:nvPr>
            <p:ph type="sldNum" sz="quarter" idx="12"/>
          </p:nvPr>
        </p:nvSpPr>
        <p:spPr/>
        <p:txBody>
          <a:bodyPr/>
          <a:lstStyle/>
          <a:p>
            <a:fld id="{5B487535-6771-4C89-94E6-86335C677870}" type="slidenum">
              <a:rPr lang="en-US" altLang="en-US" smtClean="0"/>
              <a:pPr/>
              <a:t>‹#›</a:t>
            </a:fld>
            <a:endParaRPr lang="en-US" altLang="en-US"/>
          </a:p>
        </p:txBody>
      </p:sp>
    </p:spTree>
    <p:extLst>
      <p:ext uri="{BB962C8B-B14F-4D97-AF65-F5344CB8AC3E}">
        <p14:creationId xmlns:p14="http://schemas.microsoft.com/office/powerpoint/2010/main" val="2837340608"/>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3674F-019A-442A-B247-9940CF5E022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B02CAA4-0AFB-4FA3-A30F-2310ACBC3D0E}"/>
              </a:ext>
            </a:extLst>
          </p:cNvPr>
          <p:cNvSpPr>
            <a:spLocks noGrp="1"/>
          </p:cNvSpPr>
          <p:nvPr>
            <p:ph type="dt" sz="half" idx="10"/>
          </p:nvPr>
        </p:nvSpPr>
        <p:spPr/>
        <p:txBody>
          <a:bodyPr/>
          <a:lstStyle/>
          <a:p>
            <a:fld id="{D6EDC403-E906-43D7-975F-69F67B30EB54}" type="datetimeFigureOut">
              <a:rPr lang="en-US" smtClean="0"/>
              <a:t>3/31/2020</a:t>
            </a:fld>
            <a:endParaRPr lang="en-US"/>
          </a:p>
        </p:txBody>
      </p:sp>
      <p:sp>
        <p:nvSpPr>
          <p:cNvPr id="4" name="Footer Placeholder 3">
            <a:extLst>
              <a:ext uri="{FF2B5EF4-FFF2-40B4-BE49-F238E27FC236}">
                <a16:creationId xmlns:a16="http://schemas.microsoft.com/office/drawing/2014/main" id="{B37E7238-C71D-4C63-B3BD-D05D6303299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3EEF77A-54FF-45A1-9F35-A4E554DD9E9B}"/>
              </a:ext>
            </a:extLst>
          </p:cNvPr>
          <p:cNvSpPr>
            <a:spLocks noGrp="1"/>
          </p:cNvSpPr>
          <p:nvPr>
            <p:ph type="sldNum" sz="quarter" idx="12"/>
          </p:nvPr>
        </p:nvSpPr>
        <p:spPr/>
        <p:txBody>
          <a:bodyPr/>
          <a:lstStyle/>
          <a:p>
            <a:fld id="{AF2D7AAC-FC32-4F51-9199-3EEA3D218E29}" type="slidenum">
              <a:rPr lang="en-US" altLang="en-US" smtClean="0"/>
              <a:pPr/>
              <a:t>‹#›</a:t>
            </a:fld>
            <a:endParaRPr lang="en-US" altLang="en-US"/>
          </a:p>
        </p:txBody>
      </p:sp>
    </p:spTree>
    <p:extLst>
      <p:ext uri="{BB962C8B-B14F-4D97-AF65-F5344CB8AC3E}">
        <p14:creationId xmlns:p14="http://schemas.microsoft.com/office/powerpoint/2010/main" val="36861941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0B05D4-E7CA-4FFC-A7D4-07AFAB6F68B8}"/>
              </a:ext>
            </a:extLst>
          </p:cNvPr>
          <p:cNvSpPr>
            <a:spLocks noGrp="1"/>
          </p:cNvSpPr>
          <p:nvPr>
            <p:ph type="dt" sz="half" idx="10"/>
          </p:nvPr>
        </p:nvSpPr>
        <p:spPr/>
        <p:txBody>
          <a:bodyPr/>
          <a:lstStyle/>
          <a:p>
            <a:fld id="{D6EDC403-E906-43D7-975F-69F67B30EB54}" type="datetimeFigureOut">
              <a:rPr lang="en-US" smtClean="0"/>
              <a:t>3/31/2020</a:t>
            </a:fld>
            <a:endParaRPr lang="en-US"/>
          </a:p>
        </p:txBody>
      </p:sp>
      <p:sp>
        <p:nvSpPr>
          <p:cNvPr id="3" name="Footer Placeholder 2">
            <a:extLst>
              <a:ext uri="{FF2B5EF4-FFF2-40B4-BE49-F238E27FC236}">
                <a16:creationId xmlns:a16="http://schemas.microsoft.com/office/drawing/2014/main" id="{45DA63B5-1AC9-466C-94EB-5FB3AB271B5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B8DDA56-7278-442D-9BB7-15D42DBB40B8}"/>
              </a:ext>
            </a:extLst>
          </p:cNvPr>
          <p:cNvSpPr>
            <a:spLocks noGrp="1"/>
          </p:cNvSpPr>
          <p:nvPr>
            <p:ph type="sldNum" sz="quarter" idx="12"/>
          </p:nvPr>
        </p:nvSpPr>
        <p:spPr/>
        <p:txBody>
          <a:bodyPr/>
          <a:lstStyle/>
          <a:p>
            <a:fld id="{FCB84416-FEB9-41A1-9D63-6765781C86D2}" type="slidenum">
              <a:rPr lang="en-US" altLang="en-US" smtClean="0"/>
              <a:pPr/>
              <a:t>‹#›</a:t>
            </a:fld>
            <a:endParaRPr lang="en-US" altLang="en-US"/>
          </a:p>
        </p:txBody>
      </p:sp>
    </p:spTree>
    <p:extLst>
      <p:ext uri="{BB962C8B-B14F-4D97-AF65-F5344CB8AC3E}">
        <p14:creationId xmlns:p14="http://schemas.microsoft.com/office/powerpoint/2010/main" val="40250069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8F85A-CC5B-46BD-87A6-270268FC478E}"/>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A2D28C40-E889-4E44-8C07-38F862BB2B29}"/>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B24783D-BF6C-4E3F-A1C8-1BAF73D892B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930B4DB9-678A-4E61-9274-7DB7D9E6765C}"/>
              </a:ext>
            </a:extLst>
          </p:cNvPr>
          <p:cNvSpPr>
            <a:spLocks noGrp="1"/>
          </p:cNvSpPr>
          <p:nvPr>
            <p:ph type="dt" sz="half" idx="10"/>
          </p:nvPr>
        </p:nvSpPr>
        <p:spPr/>
        <p:txBody>
          <a:bodyPr/>
          <a:lstStyle/>
          <a:p>
            <a:fld id="{D6EDC403-E906-43D7-975F-69F67B30EB54}" type="datetimeFigureOut">
              <a:rPr lang="en-US" smtClean="0"/>
              <a:t>3/31/2020</a:t>
            </a:fld>
            <a:endParaRPr lang="en-US"/>
          </a:p>
        </p:txBody>
      </p:sp>
      <p:sp>
        <p:nvSpPr>
          <p:cNvPr id="6" name="Footer Placeholder 5">
            <a:extLst>
              <a:ext uri="{FF2B5EF4-FFF2-40B4-BE49-F238E27FC236}">
                <a16:creationId xmlns:a16="http://schemas.microsoft.com/office/drawing/2014/main" id="{BD6735D2-0F3F-42A0-8373-B2F6E561D0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A73D12-292E-4E70-9CA3-F4DABD4D39BF}"/>
              </a:ext>
            </a:extLst>
          </p:cNvPr>
          <p:cNvSpPr>
            <a:spLocks noGrp="1"/>
          </p:cNvSpPr>
          <p:nvPr>
            <p:ph type="sldNum" sz="quarter" idx="12"/>
          </p:nvPr>
        </p:nvSpPr>
        <p:spPr/>
        <p:txBody>
          <a:bodyPr/>
          <a:lstStyle/>
          <a:p>
            <a:fld id="{5B487535-6771-4C89-94E6-86335C677870}" type="slidenum">
              <a:rPr lang="en-US" altLang="en-US" smtClean="0"/>
              <a:pPr/>
              <a:t>‹#›</a:t>
            </a:fld>
            <a:endParaRPr lang="en-US" altLang="en-US"/>
          </a:p>
        </p:txBody>
      </p:sp>
    </p:spTree>
    <p:extLst>
      <p:ext uri="{BB962C8B-B14F-4D97-AF65-F5344CB8AC3E}">
        <p14:creationId xmlns:p14="http://schemas.microsoft.com/office/powerpoint/2010/main" val="1403412340"/>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61840-7D4C-4C62-98B7-424C03744AB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966B75D4-FE6D-43D8-89CC-692042A361B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DA3ADE14-C9C8-4FCC-B823-E29A38BA576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62A20015-0477-4ABB-9B65-FE2626D53A38}"/>
              </a:ext>
            </a:extLst>
          </p:cNvPr>
          <p:cNvSpPr>
            <a:spLocks noGrp="1"/>
          </p:cNvSpPr>
          <p:nvPr>
            <p:ph type="dt" sz="half" idx="10"/>
          </p:nvPr>
        </p:nvSpPr>
        <p:spPr/>
        <p:txBody>
          <a:bodyPr/>
          <a:lstStyle/>
          <a:p>
            <a:fld id="{D6EDC403-E906-43D7-975F-69F67B30EB54}" type="datetimeFigureOut">
              <a:rPr lang="en-US" smtClean="0"/>
              <a:t>3/31/2020</a:t>
            </a:fld>
            <a:endParaRPr lang="en-US"/>
          </a:p>
        </p:txBody>
      </p:sp>
      <p:sp>
        <p:nvSpPr>
          <p:cNvPr id="6" name="Footer Placeholder 5">
            <a:extLst>
              <a:ext uri="{FF2B5EF4-FFF2-40B4-BE49-F238E27FC236}">
                <a16:creationId xmlns:a16="http://schemas.microsoft.com/office/drawing/2014/main" id="{63B8B3A9-12CB-4002-8C8F-3F9370DE95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5AF24A-79FD-4898-B55D-4B57650B5C9C}"/>
              </a:ext>
            </a:extLst>
          </p:cNvPr>
          <p:cNvSpPr>
            <a:spLocks noGrp="1"/>
          </p:cNvSpPr>
          <p:nvPr>
            <p:ph type="sldNum" sz="quarter" idx="12"/>
          </p:nvPr>
        </p:nvSpPr>
        <p:spPr/>
        <p:txBody>
          <a:bodyPr/>
          <a:lstStyle/>
          <a:p>
            <a:fld id="{5B487535-6771-4C89-94E6-86335C677870}" type="slidenum">
              <a:rPr lang="en-US" altLang="en-US" smtClean="0"/>
              <a:pPr/>
              <a:t>‹#›</a:t>
            </a:fld>
            <a:endParaRPr lang="en-US" altLang="en-US"/>
          </a:p>
        </p:txBody>
      </p:sp>
    </p:spTree>
    <p:extLst>
      <p:ext uri="{BB962C8B-B14F-4D97-AF65-F5344CB8AC3E}">
        <p14:creationId xmlns:p14="http://schemas.microsoft.com/office/powerpoint/2010/main" val="67589190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08652-A8ED-4EF5-BAD2-69D3E3D8282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5403A05-219E-4504-B9CF-E638AD27E6A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8685E3-C74C-4BB4-920E-0D6C7E4E21FD}"/>
              </a:ext>
            </a:extLst>
          </p:cNvPr>
          <p:cNvSpPr>
            <a:spLocks noGrp="1"/>
          </p:cNvSpPr>
          <p:nvPr>
            <p:ph type="dt" sz="half" idx="10"/>
          </p:nvPr>
        </p:nvSpPr>
        <p:spPr/>
        <p:txBody>
          <a:bodyPr/>
          <a:lstStyle/>
          <a:p>
            <a:fld id="{D6EDC403-E906-43D7-975F-69F67B30EB54}" type="datetimeFigureOut">
              <a:rPr lang="en-US" smtClean="0"/>
              <a:t>3/31/2020</a:t>
            </a:fld>
            <a:endParaRPr lang="en-US"/>
          </a:p>
        </p:txBody>
      </p:sp>
      <p:sp>
        <p:nvSpPr>
          <p:cNvPr id="5" name="Footer Placeholder 4">
            <a:extLst>
              <a:ext uri="{FF2B5EF4-FFF2-40B4-BE49-F238E27FC236}">
                <a16:creationId xmlns:a16="http://schemas.microsoft.com/office/drawing/2014/main" id="{7208F986-F38E-4257-9FA1-7BB8A0C713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048B1D-64AC-403B-9C1B-482891A882A2}"/>
              </a:ext>
            </a:extLst>
          </p:cNvPr>
          <p:cNvSpPr>
            <a:spLocks noGrp="1"/>
          </p:cNvSpPr>
          <p:nvPr>
            <p:ph type="sldNum" sz="quarter" idx="12"/>
          </p:nvPr>
        </p:nvSpPr>
        <p:spPr/>
        <p:txBody>
          <a:bodyPr/>
          <a:lstStyle/>
          <a:p>
            <a:fld id="{5B487535-6771-4C89-94E6-86335C677870}" type="slidenum">
              <a:rPr lang="en-US" altLang="en-US" smtClean="0"/>
              <a:pPr/>
              <a:t>‹#›</a:t>
            </a:fld>
            <a:endParaRPr lang="en-US" altLang="en-US"/>
          </a:p>
        </p:txBody>
      </p:sp>
    </p:spTree>
    <p:extLst>
      <p:ext uri="{BB962C8B-B14F-4D97-AF65-F5344CB8AC3E}">
        <p14:creationId xmlns:p14="http://schemas.microsoft.com/office/powerpoint/2010/main" val="3303001826"/>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7615A4-5D26-4A08-94E4-D7C9947F4C84}"/>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B15062A-45EA-4C65-9482-D818A49A0EB6}"/>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7E9C13-0624-4953-8A4D-BFF452A136EE}"/>
              </a:ext>
            </a:extLst>
          </p:cNvPr>
          <p:cNvSpPr>
            <a:spLocks noGrp="1"/>
          </p:cNvSpPr>
          <p:nvPr>
            <p:ph type="dt" sz="half" idx="10"/>
          </p:nvPr>
        </p:nvSpPr>
        <p:spPr/>
        <p:txBody>
          <a:bodyPr/>
          <a:lstStyle/>
          <a:p>
            <a:fld id="{D6EDC403-E906-43D7-975F-69F67B30EB54}" type="datetimeFigureOut">
              <a:rPr lang="en-US" smtClean="0"/>
              <a:t>3/31/2020</a:t>
            </a:fld>
            <a:endParaRPr lang="en-US"/>
          </a:p>
        </p:txBody>
      </p:sp>
      <p:sp>
        <p:nvSpPr>
          <p:cNvPr id="5" name="Footer Placeholder 4">
            <a:extLst>
              <a:ext uri="{FF2B5EF4-FFF2-40B4-BE49-F238E27FC236}">
                <a16:creationId xmlns:a16="http://schemas.microsoft.com/office/drawing/2014/main" id="{0EDD8A26-96CF-4B11-887B-112811D539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8B68E1-960F-4119-A3A1-6B14C086DA85}"/>
              </a:ext>
            </a:extLst>
          </p:cNvPr>
          <p:cNvSpPr>
            <a:spLocks noGrp="1"/>
          </p:cNvSpPr>
          <p:nvPr>
            <p:ph type="sldNum" sz="quarter" idx="12"/>
          </p:nvPr>
        </p:nvSpPr>
        <p:spPr/>
        <p:txBody>
          <a:bodyPr/>
          <a:lstStyle/>
          <a:p>
            <a:fld id="{5B487535-6771-4C89-94E6-86335C677870}" type="slidenum">
              <a:rPr lang="en-US" altLang="en-US" smtClean="0"/>
              <a:pPr/>
              <a:t>‹#›</a:t>
            </a:fld>
            <a:endParaRPr lang="en-US" altLang="en-US"/>
          </a:p>
        </p:txBody>
      </p:sp>
    </p:spTree>
    <p:extLst>
      <p:ext uri="{BB962C8B-B14F-4D97-AF65-F5344CB8AC3E}">
        <p14:creationId xmlns:p14="http://schemas.microsoft.com/office/powerpoint/2010/main" val="785056523"/>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SBA Logo Slide">
    <p:spTree>
      <p:nvGrpSpPr>
        <p:cNvPr id="1" name=""/>
        <p:cNvGrpSpPr/>
        <p:nvPr/>
      </p:nvGrpSpPr>
      <p:grpSpPr>
        <a:xfrm>
          <a:off x="0" y="0"/>
          <a:ext cx="0" cy="0"/>
          <a:chOff x="0" y="0"/>
          <a:chExt cx="0" cy="0"/>
        </a:xfrm>
      </p:grpSpPr>
      <p:sp>
        <p:nvSpPr>
          <p:cNvPr id="6" name="Rectangle 5"/>
          <p:cNvSpPr/>
          <p:nvPr userDrawn="1"/>
        </p:nvSpPr>
        <p:spPr>
          <a:xfrm>
            <a:off x="0" y="0"/>
            <a:ext cx="9144000" cy="6858000"/>
          </a:xfrm>
          <a:prstGeom prst="rect">
            <a:avLst/>
          </a:prstGeom>
          <a:solidFill>
            <a:srgbClr val="003E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95312" y="1606513"/>
            <a:ext cx="3353375" cy="3644973"/>
          </a:xfrm>
          <a:prstGeom prst="rect">
            <a:avLst/>
          </a:prstGeom>
        </p:spPr>
      </p:pic>
    </p:spTree>
    <p:extLst>
      <p:ext uri="{BB962C8B-B14F-4D97-AF65-F5344CB8AC3E}">
        <p14:creationId xmlns:p14="http://schemas.microsoft.com/office/powerpoint/2010/main" val="357370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a:extLst>
              <a:ext uri="{FF2B5EF4-FFF2-40B4-BE49-F238E27FC236}">
                <a16:creationId xmlns:a16="http://schemas.microsoft.com/office/drawing/2014/main" id="{DA3F6911-D7B8-4FE3-AD6F-B1E02F5AAD83}"/>
              </a:ext>
            </a:extLst>
          </p:cNvPr>
          <p:cNvSpPr>
            <a:spLocks noGrp="1" noChangeArrowheads="1"/>
          </p:cNvSpPr>
          <p:nvPr>
            <p:ph type="sldNum" sz="quarter" idx="10"/>
          </p:nvPr>
        </p:nvSpPr>
        <p:spPr>
          <a:ln/>
        </p:spPr>
        <p:txBody>
          <a:bodyPr/>
          <a:lstStyle>
            <a:lvl1pPr>
              <a:defRPr/>
            </a:lvl1pPr>
          </a:lstStyle>
          <a:p>
            <a:fld id="{FCB84416-FEB9-41A1-9D63-6765781C86D2}" type="slidenum">
              <a:rPr lang="en-US" altLang="en-US"/>
              <a:pPr/>
              <a:t>‹#›</a:t>
            </a:fld>
            <a:endParaRPr lang="en-US" altLang="en-US"/>
          </a:p>
        </p:txBody>
      </p:sp>
    </p:spTree>
    <p:extLst>
      <p:ext uri="{BB962C8B-B14F-4D97-AF65-F5344CB8AC3E}">
        <p14:creationId xmlns:p14="http://schemas.microsoft.com/office/powerpoint/2010/main" val="1792851500"/>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C9FF2-9A9D-4E90-915A-AA7CDB5CBDB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A2668A6-A38A-479B-A67A-390C9FF680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6A7FC0A-8026-447C-B661-B3D51244DB8C}"/>
              </a:ext>
            </a:extLst>
          </p:cNvPr>
          <p:cNvSpPr>
            <a:spLocks noGrp="1"/>
          </p:cNvSpPr>
          <p:nvPr>
            <p:ph type="dt" sz="half" idx="10"/>
          </p:nvPr>
        </p:nvSpPr>
        <p:spPr/>
        <p:txBody>
          <a:bodyPr/>
          <a:lstStyle/>
          <a:p>
            <a:fld id="{1C632719-BA03-4315-84EF-608B88E59956}" type="datetimeFigureOut">
              <a:rPr lang="en-US" smtClean="0"/>
              <a:t>3/31/2020</a:t>
            </a:fld>
            <a:endParaRPr lang="en-US"/>
          </a:p>
        </p:txBody>
      </p:sp>
      <p:sp>
        <p:nvSpPr>
          <p:cNvPr id="5" name="Footer Placeholder 4">
            <a:extLst>
              <a:ext uri="{FF2B5EF4-FFF2-40B4-BE49-F238E27FC236}">
                <a16:creationId xmlns:a16="http://schemas.microsoft.com/office/drawing/2014/main" id="{78736A35-87DD-4DEA-9CBF-953D965E18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22C875-2D76-4D57-ABBE-D66C26E85384}"/>
              </a:ext>
            </a:extLst>
          </p:cNvPr>
          <p:cNvSpPr>
            <a:spLocks noGrp="1"/>
          </p:cNvSpPr>
          <p:nvPr>
            <p:ph type="sldNum" sz="quarter" idx="12"/>
          </p:nvPr>
        </p:nvSpPr>
        <p:spPr/>
        <p:txBody>
          <a:bodyPr/>
          <a:lstStyle/>
          <a:p>
            <a:fld id="{79F616F5-A7D9-48D2-842A-0EA191E495E5}" type="slidenum">
              <a:rPr lang="en-US" smtClean="0"/>
              <a:t>‹#›</a:t>
            </a:fld>
            <a:endParaRPr lang="en-US"/>
          </a:p>
        </p:txBody>
      </p:sp>
    </p:spTree>
    <p:extLst>
      <p:ext uri="{BB962C8B-B14F-4D97-AF65-F5344CB8AC3E}">
        <p14:creationId xmlns:p14="http://schemas.microsoft.com/office/powerpoint/2010/main" val="2383704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B2F39-F0FC-42BE-B424-2584411F2F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8BDE130-4014-4768-A480-593F96036B1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2C63AD-EE38-406D-A36D-6FC3366A709C}"/>
              </a:ext>
            </a:extLst>
          </p:cNvPr>
          <p:cNvSpPr>
            <a:spLocks noGrp="1"/>
          </p:cNvSpPr>
          <p:nvPr>
            <p:ph type="dt" sz="half" idx="10"/>
          </p:nvPr>
        </p:nvSpPr>
        <p:spPr/>
        <p:txBody>
          <a:bodyPr/>
          <a:lstStyle/>
          <a:p>
            <a:fld id="{1C632719-BA03-4315-84EF-608B88E59956}" type="datetimeFigureOut">
              <a:rPr lang="en-US" smtClean="0"/>
              <a:t>3/31/2020</a:t>
            </a:fld>
            <a:endParaRPr lang="en-US"/>
          </a:p>
        </p:txBody>
      </p:sp>
      <p:sp>
        <p:nvSpPr>
          <p:cNvPr id="5" name="Footer Placeholder 4">
            <a:extLst>
              <a:ext uri="{FF2B5EF4-FFF2-40B4-BE49-F238E27FC236}">
                <a16:creationId xmlns:a16="http://schemas.microsoft.com/office/drawing/2014/main" id="{32D9DA74-F3B8-450E-9D58-BF430D9853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0B6B80-2571-4649-899B-D060FB49B41F}"/>
              </a:ext>
            </a:extLst>
          </p:cNvPr>
          <p:cNvSpPr>
            <a:spLocks noGrp="1"/>
          </p:cNvSpPr>
          <p:nvPr>
            <p:ph type="sldNum" sz="quarter" idx="12"/>
          </p:nvPr>
        </p:nvSpPr>
        <p:spPr/>
        <p:txBody>
          <a:bodyPr/>
          <a:lstStyle/>
          <a:p>
            <a:fld id="{79F616F5-A7D9-48D2-842A-0EA191E495E5}" type="slidenum">
              <a:rPr lang="en-US" smtClean="0"/>
              <a:t>‹#›</a:t>
            </a:fld>
            <a:endParaRPr lang="en-US"/>
          </a:p>
        </p:txBody>
      </p:sp>
    </p:spTree>
    <p:extLst>
      <p:ext uri="{BB962C8B-B14F-4D97-AF65-F5344CB8AC3E}">
        <p14:creationId xmlns:p14="http://schemas.microsoft.com/office/powerpoint/2010/main" val="15224712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FC867-44DA-402D-9BEC-FD28CFB3B96A}"/>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6AED04B-687D-43AF-A9AA-8E0EA21C87C1}"/>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F6982D6-8740-4D2F-9BCB-DFA2DED1DE07}"/>
              </a:ext>
            </a:extLst>
          </p:cNvPr>
          <p:cNvSpPr>
            <a:spLocks noGrp="1"/>
          </p:cNvSpPr>
          <p:nvPr>
            <p:ph type="dt" sz="half" idx="10"/>
          </p:nvPr>
        </p:nvSpPr>
        <p:spPr/>
        <p:txBody>
          <a:bodyPr/>
          <a:lstStyle/>
          <a:p>
            <a:fld id="{1C632719-BA03-4315-84EF-608B88E59956}" type="datetimeFigureOut">
              <a:rPr lang="en-US" smtClean="0"/>
              <a:t>3/31/2020</a:t>
            </a:fld>
            <a:endParaRPr lang="en-US"/>
          </a:p>
        </p:txBody>
      </p:sp>
      <p:sp>
        <p:nvSpPr>
          <p:cNvPr id="5" name="Footer Placeholder 4">
            <a:extLst>
              <a:ext uri="{FF2B5EF4-FFF2-40B4-BE49-F238E27FC236}">
                <a16:creationId xmlns:a16="http://schemas.microsoft.com/office/drawing/2014/main" id="{B09C3A4F-3CDF-40C7-95ED-97FB273E2E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55694C-A1AB-456E-9070-56EED14FEC92}"/>
              </a:ext>
            </a:extLst>
          </p:cNvPr>
          <p:cNvSpPr>
            <a:spLocks noGrp="1"/>
          </p:cNvSpPr>
          <p:nvPr>
            <p:ph type="sldNum" sz="quarter" idx="12"/>
          </p:nvPr>
        </p:nvSpPr>
        <p:spPr/>
        <p:txBody>
          <a:bodyPr/>
          <a:lstStyle/>
          <a:p>
            <a:fld id="{79F616F5-A7D9-48D2-842A-0EA191E495E5}" type="slidenum">
              <a:rPr lang="en-US" smtClean="0"/>
              <a:t>‹#›</a:t>
            </a:fld>
            <a:endParaRPr lang="en-US"/>
          </a:p>
        </p:txBody>
      </p:sp>
    </p:spTree>
    <p:extLst>
      <p:ext uri="{BB962C8B-B14F-4D97-AF65-F5344CB8AC3E}">
        <p14:creationId xmlns:p14="http://schemas.microsoft.com/office/powerpoint/2010/main" val="3117630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55246-F5CC-4C44-BA27-AB707B61CF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4DECAE3-C9CB-4FAF-A27A-E37F226FE9D0}"/>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5DD30A9-F0AE-437E-B25A-32D962485E85}"/>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36D12D3-C908-4C32-9AD9-7E08C81E3FBB}"/>
              </a:ext>
            </a:extLst>
          </p:cNvPr>
          <p:cNvSpPr>
            <a:spLocks noGrp="1"/>
          </p:cNvSpPr>
          <p:nvPr>
            <p:ph type="dt" sz="half" idx="10"/>
          </p:nvPr>
        </p:nvSpPr>
        <p:spPr/>
        <p:txBody>
          <a:bodyPr/>
          <a:lstStyle/>
          <a:p>
            <a:fld id="{1C632719-BA03-4315-84EF-608B88E59956}" type="datetimeFigureOut">
              <a:rPr lang="en-US" smtClean="0"/>
              <a:t>3/31/2020</a:t>
            </a:fld>
            <a:endParaRPr lang="en-US"/>
          </a:p>
        </p:txBody>
      </p:sp>
      <p:sp>
        <p:nvSpPr>
          <p:cNvPr id="6" name="Footer Placeholder 5">
            <a:extLst>
              <a:ext uri="{FF2B5EF4-FFF2-40B4-BE49-F238E27FC236}">
                <a16:creationId xmlns:a16="http://schemas.microsoft.com/office/drawing/2014/main" id="{69FA79DE-3640-47EF-AEA8-8662A473B1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AE7272-3D35-4101-8201-394F172AC48D}"/>
              </a:ext>
            </a:extLst>
          </p:cNvPr>
          <p:cNvSpPr>
            <a:spLocks noGrp="1"/>
          </p:cNvSpPr>
          <p:nvPr>
            <p:ph type="sldNum" sz="quarter" idx="12"/>
          </p:nvPr>
        </p:nvSpPr>
        <p:spPr/>
        <p:txBody>
          <a:bodyPr/>
          <a:lstStyle/>
          <a:p>
            <a:fld id="{79F616F5-A7D9-48D2-842A-0EA191E495E5}" type="slidenum">
              <a:rPr lang="en-US" smtClean="0"/>
              <a:t>‹#›</a:t>
            </a:fld>
            <a:endParaRPr lang="en-US"/>
          </a:p>
        </p:txBody>
      </p:sp>
    </p:spTree>
    <p:extLst>
      <p:ext uri="{BB962C8B-B14F-4D97-AF65-F5344CB8AC3E}">
        <p14:creationId xmlns:p14="http://schemas.microsoft.com/office/powerpoint/2010/main" val="36980861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A1443-6801-42EB-AB4A-D7CBE2DCE8FA}"/>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B5D5413-4C0E-4B3B-B077-7D5140C5DEE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60A593-AE84-4193-8B06-88EDC8B8F115}"/>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341AAFB-7459-4E37-B02A-28C56F554286}"/>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94BC70-ECDE-4B39-A52D-03E365E0B15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FFF55E0-F89A-4EBA-81DD-8E223028338C}"/>
              </a:ext>
            </a:extLst>
          </p:cNvPr>
          <p:cNvSpPr>
            <a:spLocks noGrp="1"/>
          </p:cNvSpPr>
          <p:nvPr>
            <p:ph type="dt" sz="half" idx="10"/>
          </p:nvPr>
        </p:nvSpPr>
        <p:spPr/>
        <p:txBody>
          <a:bodyPr/>
          <a:lstStyle/>
          <a:p>
            <a:fld id="{1C632719-BA03-4315-84EF-608B88E59956}" type="datetimeFigureOut">
              <a:rPr lang="en-US" smtClean="0"/>
              <a:t>3/31/2020</a:t>
            </a:fld>
            <a:endParaRPr lang="en-US"/>
          </a:p>
        </p:txBody>
      </p:sp>
      <p:sp>
        <p:nvSpPr>
          <p:cNvPr id="8" name="Footer Placeholder 7">
            <a:extLst>
              <a:ext uri="{FF2B5EF4-FFF2-40B4-BE49-F238E27FC236}">
                <a16:creationId xmlns:a16="http://schemas.microsoft.com/office/drawing/2014/main" id="{01BA60DD-2814-477D-988C-F78D79ECBA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7A95C80-754B-470A-AA05-A9FBB954788C}"/>
              </a:ext>
            </a:extLst>
          </p:cNvPr>
          <p:cNvSpPr>
            <a:spLocks noGrp="1"/>
          </p:cNvSpPr>
          <p:nvPr>
            <p:ph type="sldNum" sz="quarter" idx="12"/>
          </p:nvPr>
        </p:nvSpPr>
        <p:spPr/>
        <p:txBody>
          <a:bodyPr/>
          <a:lstStyle/>
          <a:p>
            <a:fld id="{79F616F5-A7D9-48D2-842A-0EA191E495E5}" type="slidenum">
              <a:rPr lang="en-US" smtClean="0"/>
              <a:t>‹#›</a:t>
            </a:fld>
            <a:endParaRPr lang="en-US"/>
          </a:p>
        </p:txBody>
      </p:sp>
    </p:spTree>
    <p:extLst>
      <p:ext uri="{BB962C8B-B14F-4D97-AF65-F5344CB8AC3E}">
        <p14:creationId xmlns:p14="http://schemas.microsoft.com/office/powerpoint/2010/main" val="30910375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D3CFF-4E27-4530-85E0-A9A9E199371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2D1185D-21FB-411C-A9B0-07159739F080}"/>
              </a:ext>
            </a:extLst>
          </p:cNvPr>
          <p:cNvSpPr>
            <a:spLocks noGrp="1"/>
          </p:cNvSpPr>
          <p:nvPr>
            <p:ph type="dt" sz="half" idx="10"/>
          </p:nvPr>
        </p:nvSpPr>
        <p:spPr/>
        <p:txBody>
          <a:bodyPr/>
          <a:lstStyle/>
          <a:p>
            <a:fld id="{1C632719-BA03-4315-84EF-608B88E59956}" type="datetimeFigureOut">
              <a:rPr lang="en-US" smtClean="0"/>
              <a:t>3/31/2020</a:t>
            </a:fld>
            <a:endParaRPr lang="en-US"/>
          </a:p>
        </p:txBody>
      </p:sp>
      <p:sp>
        <p:nvSpPr>
          <p:cNvPr id="4" name="Footer Placeholder 3">
            <a:extLst>
              <a:ext uri="{FF2B5EF4-FFF2-40B4-BE49-F238E27FC236}">
                <a16:creationId xmlns:a16="http://schemas.microsoft.com/office/drawing/2014/main" id="{EB8A7C96-2446-48D2-957C-7981AB4F156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00F52F1-FEB1-4CF4-8815-610B6458C68E}"/>
              </a:ext>
            </a:extLst>
          </p:cNvPr>
          <p:cNvSpPr>
            <a:spLocks noGrp="1"/>
          </p:cNvSpPr>
          <p:nvPr>
            <p:ph type="sldNum" sz="quarter" idx="12"/>
          </p:nvPr>
        </p:nvSpPr>
        <p:spPr/>
        <p:txBody>
          <a:bodyPr/>
          <a:lstStyle/>
          <a:p>
            <a:fld id="{79F616F5-A7D9-48D2-842A-0EA191E495E5}" type="slidenum">
              <a:rPr lang="en-US" smtClean="0"/>
              <a:t>‹#›</a:t>
            </a:fld>
            <a:endParaRPr lang="en-US"/>
          </a:p>
        </p:txBody>
      </p:sp>
    </p:spTree>
    <p:extLst>
      <p:ext uri="{BB962C8B-B14F-4D97-AF65-F5344CB8AC3E}">
        <p14:creationId xmlns:p14="http://schemas.microsoft.com/office/powerpoint/2010/main" val="5520112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F791EB-5D81-4A7A-8E01-82910FE50514}"/>
              </a:ext>
            </a:extLst>
          </p:cNvPr>
          <p:cNvSpPr>
            <a:spLocks noGrp="1"/>
          </p:cNvSpPr>
          <p:nvPr>
            <p:ph type="dt" sz="half" idx="10"/>
          </p:nvPr>
        </p:nvSpPr>
        <p:spPr/>
        <p:txBody>
          <a:bodyPr/>
          <a:lstStyle/>
          <a:p>
            <a:fld id="{1C632719-BA03-4315-84EF-608B88E59956}" type="datetimeFigureOut">
              <a:rPr lang="en-US" smtClean="0"/>
              <a:t>3/31/2020</a:t>
            </a:fld>
            <a:endParaRPr lang="en-US"/>
          </a:p>
        </p:txBody>
      </p:sp>
      <p:sp>
        <p:nvSpPr>
          <p:cNvPr id="3" name="Footer Placeholder 2">
            <a:extLst>
              <a:ext uri="{FF2B5EF4-FFF2-40B4-BE49-F238E27FC236}">
                <a16:creationId xmlns:a16="http://schemas.microsoft.com/office/drawing/2014/main" id="{1D696066-533A-4479-8928-5DE4DFE205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34F15A-9232-4637-911E-A76711F03A74}"/>
              </a:ext>
            </a:extLst>
          </p:cNvPr>
          <p:cNvSpPr>
            <a:spLocks noGrp="1"/>
          </p:cNvSpPr>
          <p:nvPr>
            <p:ph type="sldNum" sz="quarter" idx="12"/>
          </p:nvPr>
        </p:nvSpPr>
        <p:spPr/>
        <p:txBody>
          <a:bodyPr/>
          <a:lstStyle/>
          <a:p>
            <a:fld id="{79F616F5-A7D9-48D2-842A-0EA191E495E5}" type="slidenum">
              <a:rPr lang="en-US" smtClean="0"/>
              <a:t>‹#›</a:t>
            </a:fld>
            <a:endParaRPr lang="en-US"/>
          </a:p>
        </p:txBody>
      </p:sp>
    </p:spTree>
    <p:extLst>
      <p:ext uri="{BB962C8B-B14F-4D97-AF65-F5344CB8AC3E}">
        <p14:creationId xmlns:p14="http://schemas.microsoft.com/office/powerpoint/2010/main" val="92597330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FFE88-898F-4C2A-B0A3-934F46155DC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CED0916-9959-4EEE-B3FA-9365832FD88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410CD3-1B21-4B13-A742-4AC0465503F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D0E458-09C9-4963-A504-DA59B3BB2166}"/>
              </a:ext>
            </a:extLst>
          </p:cNvPr>
          <p:cNvSpPr>
            <a:spLocks noGrp="1"/>
          </p:cNvSpPr>
          <p:nvPr>
            <p:ph type="dt" sz="half" idx="10"/>
          </p:nvPr>
        </p:nvSpPr>
        <p:spPr/>
        <p:txBody>
          <a:bodyPr/>
          <a:lstStyle/>
          <a:p>
            <a:fld id="{1C632719-BA03-4315-84EF-608B88E59956}" type="datetimeFigureOut">
              <a:rPr lang="en-US" smtClean="0"/>
              <a:t>3/31/2020</a:t>
            </a:fld>
            <a:endParaRPr lang="en-US"/>
          </a:p>
        </p:txBody>
      </p:sp>
      <p:sp>
        <p:nvSpPr>
          <p:cNvPr id="6" name="Footer Placeholder 5">
            <a:extLst>
              <a:ext uri="{FF2B5EF4-FFF2-40B4-BE49-F238E27FC236}">
                <a16:creationId xmlns:a16="http://schemas.microsoft.com/office/drawing/2014/main" id="{F0A7B025-DD0D-42F0-926A-A3801E2FE1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CD63A3-8A12-4DDE-B56C-6854CB53184A}"/>
              </a:ext>
            </a:extLst>
          </p:cNvPr>
          <p:cNvSpPr>
            <a:spLocks noGrp="1"/>
          </p:cNvSpPr>
          <p:nvPr>
            <p:ph type="sldNum" sz="quarter" idx="12"/>
          </p:nvPr>
        </p:nvSpPr>
        <p:spPr/>
        <p:txBody>
          <a:bodyPr/>
          <a:lstStyle/>
          <a:p>
            <a:fld id="{79F616F5-A7D9-48D2-842A-0EA191E495E5}" type="slidenum">
              <a:rPr lang="en-US" smtClean="0"/>
              <a:t>‹#›</a:t>
            </a:fld>
            <a:endParaRPr lang="en-US"/>
          </a:p>
        </p:txBody>
      </p:sp>
    </p:spTree>
    <p:extLst>
      <p:ext uri="{BB962C8B-B14F-4D97-AF65-F5344CB8AC3E}">
        <p14:creationId xmlns:p14="http://schemas.microsoft.com/office/powerpoint/2010/main" val="13393961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8B80A-1D7C-4B4A-84CF-F1732A0F904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5D74C9F-27DF-4B83-AE78-F2377B15AB0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3A97196-576B-487E-9BFB-5AC37D8E803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F55500-3C8E-4061-AB01-D01FA8A4629D}"/>
              </a:ext>
            </a:extLst>
          </p:cNvPr>
          <p:cNvSpPr>
            <a:spLocks noGrp="1"/>
          </p:cNvSpPr>
          <p:nvPr>
            <p:ph type="dt" sz="half" idx="10"/>
          </p:nvPr>
        </p:nvSpPr>
        <p:spPr/>
        <p:txBody>
          <a:bodyPr/>
          <a:lstStyle/>
          <a:p>
            <a:fld id="{1C632719-BA03-4315-84EF-608B88E59956}" type="datetimeFigureOut">
              <a:rPr lang="en-US" smtClean="0"/>
              <a:t>3/31/2020</a:t>
            </a:fld>
            <a:endParaRPr lang="en-US"/>
          </a:p>
        </p:txBody>
      </p:sp>
      <p:sp>
        <p:nvSpPr>
          <p:cNvPr id="6" name="Footer Placeholder 5">
            <a:extLst>
              <a:ext uri="{FF2B5EF4-FFF2-40B4-BE49-F238E27FC236}">
                <a16:creationId xmlns:a16="http://schemas.microsoft.com/office/drawing/2014/main" id="{466054D8-47DA-43B3-8F31-CB66C13F26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825D5E-2910-4199-AE45-6E162BE55602}"/>
              </a:ext>
            </a:extLst>
          </p:cNvPr>
          <p:cNvSpPr>
            <a:spLocks noGrp="1"/>
          </p:cNvSpPr>
          <p:nvPr>
            <p:ph type="sldNum" sz="quarter" idx="12"/>
          </p:nvPr>
        </p:nvSpPr>
        <p:spPr/>
        <p:txBody>
          <a:bodyPr/>
          <a:lstStyle/>
          <a:p>
            <a:fld id="{79F616F5-A7D9-48D2-842A-0EA191E495E5}" type="slidenum">
              <a:rPr lang="en-US" smtClean="0"/>
              <a:t>‹#›</a:t>
            </a:fld>
            <a:endParaRPr lang="en-US"/>
          </a:p>
        </p:txBody>
      </p:sp>
    </p:spTree>
    <p:extLst>
      <p:ext uri="{BB962C8B-B14F-4D97-AF65-F5344CB8AC3E}">
        <p14:creationId xmlns:p14="http://schemas.microsoft.com/office/powerpoint/2010/main" val="109677827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17495-75EE-4DF1-A20F-10E11FBA799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2A2B2F2-5044-4041-B736-F76B0723426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1DEC45-12F7-47C7-BCAE-6CD25D8C3949}"/>
              </a:ext>
            </a:extLst>
          </p:cNvPr>
          <p:cNvSpPr>
            <a:spLocks noGrp="1"/>
          </p:cNvSpPr>
          <p:nvPr>
            <p:ph type="dt" sz="half" idx="10"/>
          </p:nvPr>
        </p:nvSpPr>
        <p:spPr/>
        <p:txBody>
          <a:bodyPr/>
          <a:lstStyle/>
          <a:p>
            <a:fld id="{1C632719-BA03-4315-84EF-608B88E59956}" type="datetimeFigureOut">
              <a:rPr lang="en-US" smtClean="0"/>
              <a:t>3/31/2020</a:t>
            </a:fld>
            <a:endParaRPr lang="en-US"/>
          </a:p>
        </p:txBody>
      </p:sp>
      <p:sp>
        <p:nvSpPr>
          <p:cNvPr id="5" name="Footer Placeholder 4">
            <a:extLst>
              <a:ext uri="{FF2B5EF4-FFF2-40B4-BE49-F238E27FC236}">
                <a16:creationId xmlns:a16="http://schemas.microsoft.com/office/drawing/2014/main" id="{33F3DC43-6173-4BC3-B824-BA75A8592D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4C70BB-34F1-409F-B0FA-C506AB7AB7BA}"/>
              </a:ext>
            </a:extLst>
          </p:cNvPr>
          <p:cNvSpPr>
            <a:spLocks noGrp="1"/>
          </p:cNvSpPr>
          <p:nvPr>
            <p:ph type="sldNum" sz="quarter" idx="12"/>
          </p:nvPr>
        </p:nvSpPr>
        <p:spPr/>
        <p:txBody>
          <a:bodyPr/>
          <a:lstStyle/>
          <a:p>
            <a:fld id="{79F616F5-A7D9-48D2-842A-0EA191E495E5}" type="slidenum">
              <a:rPr lang="en-US" smtClean="0"/>
              <a:t>‹#›</a:t>
            </a:fld>
            <a:endParaRPr lang="en-US"/>
          </a:p>
        </p:txBody>
      </p:sp>
    </p:spTree>
    <p:extLst>
      <p:ext uri="{BB962C8B-B14F-4D97-AF65-F5344CB8AC3E}">
        <p14:creationId xmlns:p14="http://schemas.microsoft.com/office/powerpoint/2010/main" val="1367855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a:extLst>
              <a:ext uri="{FF2B5EF4-FFF2-40B4-BE49-F238E27FC236}">
                <a16:creationId xmlns:a16="http://schemas.microsoft.com/office/drawing/2014/main" id="{41138EC2-1586-4C74-B83E-E938713D7516}"/>
              </a:ext>
            </a:extLst>
          </p:cNvPr>
          <p:cNvSpPr>
            <a:spLocks noGrp="1" noChangeArrowheads="1"/>
          </p:cNvSpPr>
          <p:nvPr>
            <p:ph type="sldNum" sz="quarter" idx="10"/>
          </p:nvPr>
        </p:nvSpPr>
        <p:spPr>
          <a:ln/>
        </p:spPr>
        <p:txBody>
          <a:bodyPr/>
          <a:lstStyle>
            <a:lvl1pPr>
              <a:defRPr/>
            </a:lvl1pPr>
          </a:lstStyle>
          <a:p>
            <a:fld id="{F78B4D30-4F27-4100-80FA-2A75E79EAEEF}" type="slidenum">
              <a:rPr lang="en-US" altLang="en-US"/>
              <a:pPr/>
              <a:t>‹#›</a:t>
            </a:fld>
            <a:endParaRPr lang="en-US" altLang="en-US"/>
          </a:p>
        </p:txBody>
      </p:sp>
    </p:spTree>
    <p:extLst>
      <p:ext uri="{BB962C8B-B14F-4D97-AF65-F5344CB8AC3E}">
        <p14:creationId xmlns:p14="http://schemas.microsoft.com/office/powerpoint/2010/main" val="1340098582"/>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3EB2FC4-C8A2-4AA1-868E-BB409D71D8B0}"/>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84A09B6-51E4-4CA2-9B52-BA660E40E846}"/>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74EADB-ED1C-4A71-940D-6D2648AB6D02}"/>
              </a:ext>
            </a:extLst>
          </p:cNvPr>
          <p:cNvSpPr>
            <a:spLocks noGrp="1"/>
          </p:cNvSpPr>
          <p:nvPr>
            <p:ph type="dt" sz="half" idx="10"/>
          </p:nvPr>
        </p:nvSpPr>
        <p:spPr/>
        <p:txBody>
          <a:bodyPr/>
          <a:lstStyle/>
          <a:p>
            <a:fld id="{1C632719-BA03-4315-84EF-608B88E59956}" type="datetimeFigureOut">
              <a:rPr lang="en-US" smtClean="0"/>
              <a:t>3/31/2020</a:t>
            </a:fld>
            <a:endParaRPr lang="en-US"/>
          </a:p>
        </p:txBody>
      </p:sp>
      <p:sp>
        <p:nvSpPr>
          <p:cNvPr id="5" name="Footer Placeholder 4">
            <a:extLst>
              <a:ext uri="{FF2B5EF4-FFF2-40B4-BE49-F238E27FC236}">
                <a16:creationId xmlns:a16="http://schemas.microsoft.com/office/drawing/2014/main" id="{1F5D118A-F7D1-41E4-BF5A-F62A4E11CA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6C90ED-EDF4-462D-A4DD-B2D4238C28D0}"/>
              </a:ext>
            </a:extLst>
          </p:cNvPr>
          <p:cNvSpPr>
            <a:spLocks noGrp="1"/>
          </p:cNvSpPr>
          <p:nvPr>
            <p:ph type="sldNum" sz="quarter" idx="12"/>
          </p:nvPr>
        </p:nvSpPr>
        <p:spPr/>
        <p:txBody>
          <a:bodyPr/>
          <a:lstStyle/>
          <a:p>
            <a:fld id="{79F616F5-A7D9-48D2-842A-0EA191E495E5}" type="slidenum">
              <a:rPr lang="en-US" smtClean="0"/>
              <a:t>‹#›</a:t>
            </a:fld>
            <a:endParaRPr lang="en-US"/>
          </a:p>
        </p:txBody>
      </p:sp>
    </p:spTree>
    <p:extLst>
      <p:ext uri="{BB962C8B-B14F-4D97-AF65-F5344CB8AC3E}">
        <p14:creationId xmlns:p14="http://schemas.microsoft.com/office/powerpoint/2010/main" val="31187051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BA Logo Slide">
    <p:spTree>
      <p:nvGrpSpPr>
        <p:cNvPr id="1" name=""/>
        <p:cNvGrpSpPr/>
        <p:nvPr/>
      </p:nvGrpSpPr>
      <p:grpSpPr>
        <a:xfrm>
          <a:off x="0" y="0"/>
          <a:ext cx="0" cy="0"/>
          <a:chOff x="0" y="0"/>
          <a:chExt cx="0" cy="0"/>
        </a:xfrm>
      </p:grpSpPr>
      <p:sp>
        <p:nvSpPr>
          <p:cNvPr id="6" name="Rectangle 5"/>
          <p:cNvSpPr/>
          <p:nvPr userDrawn="1"/>
        </p:nvSpPr>
        <p:spPr>
          <a:xfrm>
            <a:off x="0" y="0"/>
            <a:ext cx="9144000" cy="6858000"/>
          </a:xfrm>
          <a:prstGeom prst="rect">
            <a:avLst/>
          </a:prstGeom>
          <a:solidFill>
            <a:srgbClr val="003E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95312" y="1606513"/>
            <a:ext cx="3353375" cy="3644973"/>
          </a:xfrm>
          <a:prstGeom prst="rect">
            <a:avLst/>
          </a:prstGeom>
        </p:spPr>
      </p:pic>
    </p:spTree>
    <p:extLst>
      <p:ext uri="{BB962C8B-B14F-4D97-AF65-F5344CB8AC3E}">
        <p14:creationId xmlns:p14="http://schemas.microsoft.com/office/powerpoint/2010/main" val="428520273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Slide (1 line) - Screen Only">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003E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hasCustomPrompt="1"/>
          </p:nvPr>
        </p:nvSpPr>
        <p:spPr>
          <a:xfrm>
            <a:off x="1143000" y="1360614"/>
            <a:ext cx="6858000" cy="2387600"/>
          </a:xfrm>
        </p:spPr>
        <p:txBody>
          <a:bodyPr anchor="b">
            <a:normAutofit/>
          </a:bodyPr>
          <a:lstStyle>
            <a:lvl1pPr algn="ctr">
              <a:lnSpc>
                <a:spcPct val="75000"/>
              </a:lnSpc>
              <a:defRPr sz="6000" spc="-225">
                <a:solidFill>
                  <a:schemeClr val="bg1"/>
                </a:solidFill>
              </a:defRPr>
            </a:lvl1pPr>
          </a:lstStyle>
          <a:p>
            <a:r>
              <a:rPr lang="en-US"/>
              <a:t>Click to edit Master title style (1 line)</a:t>
            </a:r>
          </a:p>
        </p:txBody>
      </p:sp>
      <p:sp>
        <p:nvSpPr>
          <p:cNvPr id="3" name="Subtitle 2"/>
          <p:cNvSpPr>
            <a:spLocks noGrp="1"/>
          </p:cNvSpPr>
          <p:nvPr>
            <p:ph type="subTitle" idx="1"/>
          </p:nvPr>
        </p:nvSpPr>
        <p:spPr>
          <a:xfrm>
            <a:off x="1143000" y="6194612"/>
            <a:ext cx="6858000" cy="455570"/>
          </a:xfrm>
        </p:spPr>
        <p:txBody>
          <a:bodyPr>
            <a:normAutofit/>
          </a:bodyPr>
          <a:lstStyle>
            <a:lvl1pPr marL="0" indent="0" algn="ctr">
              <a:buNone/>
              <a:defRPr sz="1350">
                <a:solidFill>
                  <a:schemeClr val="bg1"/>
                </a:solidFill>
              </a:defRPr>
            </a:lvl1pPr>
            <a:lvl2pPr marL="342875" indent="0" algn="ctr">
              <a:buNone/>
              <a:defRPr sz="1500"/>
            </a:lvl2pPr>
            <a:lvl3pPr marL="685749" indent="0" algn="ctr">
              <a:buNone/>
              <a:defRPr sz="1350"/>
            </a:lvl3pPr>
            <a:lvl4pPr marL="1028624" indent="0" algn="ctr">
              <a:buNone/>
              <a:defRPr sz="1200"/>
            </a:lvl4pPr>
            <a:lvl5pPr marL="1371498" indent="0" algn="ctr">
              <a:buNone/>
              <a:defRPr sz="1200"/>
            </a:lvl5pPr>
            <a:lvl6pPr marL="1714373" indent="0" algn="ctr">
              <a:buNone/>
              <a:defRPr sz="1200"/>
            </a:lvl6pPr>
            <a:lvl7pPr marL="2057246" indent="0" algn="ctr">
              <a:buNone/>
              <a:defRPr sz="1200"/>
            </a:lvl7pPr>
            <a:lvl8pPr marL="2400120" indent="0" algn="ctr">
              <a:buNone/>
              <a:defRPr sz="1200"/>
            </a:lvl8pPr>
            <a:lvl9pPr marL="2742995" indent="0" algn="ctr">
              <a:buNone/>
              <a:defRPr sz="1200"/>
            </a:lvl9pPr>
          </a:lstStyle>
          <a:p>
            <a:r>
              <a:rPr lang="en-US"/>
              <a:t>Click to edit Master subtitle style</a:t>
            </a:r>
          </a:p>
        </p:txBody>
      </p:sp>
      <p:sp>
        <p:nvSpPr>
          <p:cNvPr id="8" name="Text Placeholder 7"/>
          <p:cNvSpPr>
            <a:spLocks noGrp="1"/>
          </p:cNvSpPr>
          <p:nvPr>
            <p:ph type="body" sz="quarter" idx="10" hasCustomPrompt="1"/>
          </p:nvPr>
        </p:nvSpPr>
        <p:spPr>
          <a:xfrm>
            <a:off x="1143000" y="3748095"/>
            <a:ext cx="6858000" cy="1646237"/>
          </a:xfrm>
        </p:spPr>
        <p:txBody>
          <a:bodyPr>
            <a:noAutofit/>
          </a:bodyPr>
          <a:lstStyle>
            <a:lvl1pPr marL="0" indent="0" algn="ctr">
              <a:buNone/>
              <a:defRPr sz="2400" b="1">
                <a:solidFill>
                  <a:schemeClr val="bg1">
                    <a:lumMod val="65000"/>
                  </a:schemeClr>
                </a:solidFill>
              </a:defRPr>
            </a:lvl1pPr>
            <a:lvl2pPr marL="342875" indent="0" algn="ctr">
              <a:buNone/>
              <a:defRPr sz="2400" b="1">
                <a:solidFill>
                  <a:srgbClr val="898989"/>
                </a:solidFill>
              </a:defRPr>
            </a:lvl2pPr>
            <a:lvl3pPr marL="685749" indent="0" algn="ctr">
              <a:buNone/>
              <a:defRPr sz="2400" b="1">
                <a:solidFill>
                  <a:srgbClr val="898989"/>
                </a:solidFill>
              </a:defRPr>
            </a:lvl3pPr>
            <a:lvl4pPr marL="1028624" indent="0" algn="ctr">
              <a:buNone/>
              <a:defRPr sz="2400" b="1">
                <a:solidFill>
                  <a:srgbClr val="898989"/>
                </a:solidFill>
              </a:defRPr>
            </a:lvl4pPr>
            <a:lvl5pPr marL="1371498" indent="0" algn="ctr">
              <a:buNone/>
              <a:defRPr sz="2400" b="1">
                <a:solidFill>
                  <a:srgbClr val="898989"/>
                </a:solidFill>
              </a:defRPr>
            </a:lvl5pPr>
          </a:lstStyle>
          <a:p>
            <a:pPr lvl="0"/>
            <a:r>
              <a:rPr lang="en-US"/>
              <a:t>Click to edit Master subtitle styles</a:t>
            </a: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67338" y="692797"/>
            <a:ext cx="2409324" cy="661760"/>
          </a:xfrm>
          <a:prstGeom prst="rect">
            <a:avLst/>
          </a:prstGeom>
        </p:spPr>
      </p:pic>
    </p:spTree>
    <p:extLst>
      <p:ext uri="{BB962C8B-B14F-4D97-AF65-F5344CB8AC3E}">
        <p14:creationId xmlns:p14="http://schemas.microsoft.com/office/powerpoint/2010/main" val="236008866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Slide (2 lines) - Screen Only">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003E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hasCustomPrompt="1"/>
          </p:nvPr>
        </p:nvSpPr>
        <p:spPr>
          <a:xfrm>
            <a:off x="1143000" y="1939655"/>
            <a:ext cx="6858000" cy="2387600"/>
          </a:xfrm>
        </p:spPr>
        <p:txBody>
          <a:bodyPr anchor="b">
            <a:normAutofit/>
          </a:bodyPr>
          <a:lstStyle>
            <a:lvl1pPr algn="ctr">
              <a:lnSpc>
                <a:spcPct val="75000"/>
              </a:lnSpc>
              <a:defRPr sz="6000" spc="-225">
                <a:solidFill>
                  <a:schemeClr val="bg1"/>
                </a:solidFill>
              </a:defRPr>
            </a:lvl1pPr>
          </a:lstStyle>
          <a:p>
            <a:r>
              <a:rPr lang="en-US"/>
              <a:t>Click to edit Master title style (2 lines)</a:t>
            </a:r>
          </a:p>
        </p:txBody>
      </p:sp>
      <p:sp>
        <p:nvSpPr>
          <p:cNvPr id="3" name="Subtitle 2"/>
          <p:cNvSpPr>
            <a:spLocks noGrp="1"/>
          </p:cNvSpPr>
          <p:nvPr>
            <p:ph type="subTitle" idx="1"/>
          </p:nvPr>
        </p:nvSpPr>
        <p:spPr>
          <a:xfrm>
            <a:off x="1143000" y="6194612"/>
            <a:ext cx="6858000" cy="455570"/>
          </a:xfrm>
        </p:spPr>
        <p:txBody>
          <a:bodyPr>
            <a:normAutofit/>
          </a:bodyPr>
          <a:lstStyle>
            <a:lvl1pPr marL="0" indent="0" algn="ctr">
              <a:buNone/>
              <a:defRPr sz="1350">
                <a:solidFill>
                  <a:schemeClr val="bg1"/>
                </a:solidFill>
              </a:defRPr>
            </a:lvl1pPr>
            <a:lvl2pPr marL="342875" indent="0" algn="ctr">
              <a:buNone/>
              <a:defRPr sz="1500"/>
            </a:lvl2pPr>
            <a:lvl3pPr marL="685749" indent="0" algn="ctr">
              <a:buNone/>
              <a:defRPr sz="1350"/>
            </a:lvl3pPr>
            <a:lvl4pPr marL="1028624" indent="0" algn="ctr">
              <a:buNone/>
              <a:defRPr sz="1200"/>
            </a:lvl4pPr>
            <a:lvl5pPr marL="1371498" indent="0" algn="ctr">
              <a:buNone/>
              <a:defRPr sz="1200"/>
            </a:lvl5pPr>
            <a:lvl6pPr marL="1714373" indent="0" algn="ctr">
              <a:buNone/>
              <a:defRPr sz="1200"/>
            </a:lvl6pPr>
            <a:lvl7pPr marL="2057246" indent="0" algn="ctr">
              <a:buNone/>
              <a:defRPr sz="1200"/>
            </a:lvl7pPr>
            <a:lvl8pPr marL="2400120" indent="0" algn="ctr">
              <a:buNone/>
              <a:defRPr sz="1200"/>
            </a:lvl8pPr>
            <a:lvl9pPr marL="2742995" indent="0" algn="ctr">
              <a:buNone/>
              <a:defRPr sz="1200"/>
            </a:lvl9pPr>
          </a:lstStyle>
          <a:p>
            <a:r>
              <a:rPr lang="en-US"/>
              <a:t>Click to edit Master subtitle style</a:t>
            </a:r>
          </a:p>
        </p:txBody>
      </p:sp>
      <p:sp>
        <p:nvSpPr>
          <p:cNvPr id="8" name="Text Placeholder 7"/>
          <p:cNvSpPr>
            <a:spLocks noGrp="1"/>
          </p:cNvSpPr>
          <p:nvPr>
            <p:ph type="body" sz="quarter" idx="10" hasCustomPrompt="1"/>
          </p:nvPr>
        </p:nvSpPr>
        <p:spPr>
          <a:xfrm>
            <a:off x="1143000" y="4327262"/>
            <a:ext cx="6858000" cy="1646237"/>
          </a:xfrm>
        </p:spPr>
        <p:txBody>
          <a:bodyPr>
            <a:noAutofit/>
          </a:bodyPr>
          <a:lstStyle>
            <a:lvl1pPr marL="0" indent="0" algn="ctr">
              <a:buNone/>
              <a:defRPr sz="2400" b="1">
                <a:solidFill>
                  <a:schemeClr val="bg1">
                    <a:lumMod val="65000"/>
                  </a:schemeClr>
                </a:solidFill>
              </a:defRPr>
            </a:lvl1pPr>
            <a:lvl2pPr marL="342875" indent="0" algn="ctr">
              <a:buNone/>
              <a:defRPr sz="2400" b="1">
                <a:solidFill>
                  <a:srgbClr val="898989"/>
                </a:solidFill>
              </a:defRPr>
            </a:lvl2pPr>
            <a:lvl3pPr marL="685749" indent="0" algn="ctr">
              <a:buNone/>
              <a:defRPr sz="2400" b="1">
                <a:solidFill>
                  <a:srgbClr val="898989"/>
                </a:solidFill>
              </a:defRPr>
            </a:lvl3pPr>
            <a:lvl4pPr marL="1028624" indent="0" algn="ctr">
              <a:buNone/>
              <a:defRPr sz="2400" b="1">
                <a:solidFill>
                  <a:srgbClr val="898989"/>
                </a:solidFill>
              </a:defRPr>
            </a:lvl4pPr>
            <a:lvl5pPr marL="1371498" indent="0" algn="ctr">
              <a:buNone/>
              <a:defRPr sz="2400" b="1">
                <a:solidFill>
                  <a:srgbClr val="898989"/>
                </a:solidFill>
              </a:defRPr>
            </a:lvl5pPr>
          </a:lstStyle>
          <a:p>
            <a:pPr lvl="0"/>
            <a:r>
              <a:rPr lang="en-US"/>
              <a:t>Click to edit Master subtitle styles</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67338" y="692797"/>
            <a:ext cx="2409324" cy="661760"/>
          </a:xfrm>
          <a:prstGeom prst="rect">
            <a:avLst/>
          </a:prstGeom>
        </p:spPr>
      </p:pic>
    </p:spTree>
    <p:extLst>
      <p:ext uri="{BB962C8B-B14F-4D97-AF65-F5344CB8AC3E}">
        <p14:creationId xmlns:p14="http://schemas.microsoft.com/office/powerpoint/2010/main" val="36207291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Title Slide (1 line) - Screen Only">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hasCustomPrompt="1"/>
          </p:nvPr>
        </p:nvSpPr>
        <p:spPr>
          <a:xfrm>
            <a:off x="1143000" y="1360614"/>
            <a:ext cx="6858000" cy="2387600"/>
          </a:xfrm>
        </p:spPr>
        <p:txBody>
          <a:bodyPr anchor="b">
            <a:normAutofit/>
          </a:bodyPr>
          <a:lstStyle>
            <a:lvl1pPr algn="ctr">
              <a:lnSpc>
                <a:spcPct val="75000"/>
              </a:lnSpc>
              <a:defRPr sz="6000" spc="-225">
                <a:solidFill>
                  <a:srgbClr val="003F80"/>
                </a:solidFill>
              </a:defRPr>
            </a:lvl1pPr>
          </a:lstStyle>
          <a:p>
            <a:r>
              <a:rPr lang="en-US"/>
              <a:t>Click to edit Master title style (1 line)</a:t>
            </a:r>
          </a:p>
        </p:txBody>
      </p:sp>
      <p:sp>
        <p:nvSpPr>
          <p:cNvPr id="3" name="Subtitle 2"/>
          <p:cNvSpPr>
            <a:spLocks noGrp="1"/>
          </p:cNvSpPr>
          <p:nvPr>
            <p:ph type="subTitle" idx="1"/>
          </p:nvPr>
        </p:nvSpPr>
        <p:spPr>
          <a:xfrm>
            <a:off x="1143000" y="6194612"/>
            <a:ext cx="6858000" cy="455570"/>
          </a:xfrm>
        </p:spPr>
        <p:txBody>
          <a:bodyPr>
            <a:normAutofit/>
          </a:bodyPr>
          <a:lstStyle>
            <a:lvl1pPr marL="0" indent="0" algn="ctr">
              <a:buNone/>
              <a:defRPr sz="1350">
                <a:solidFill>
                  <a:srgbClr val="003F80"/>
                </a:solidFill>
              </a:defRPr>
            </a:lvl1pPr>
            <a:lvl2pPr marL="342875" indent="0" algn="ctr">
              <a:buNone/>
              <a:defRPr sz="1500"/>
            </a:lvl2pPr>
            <a:lvl3pPr marL="685749" indent="0" algn="ctr">
              <a:buNone/>
              <a:defRPr sz="1350"/>
            </a:lvl3pPr>
            <a:lvl4pPr marL="1028624" indent="0" algn="ctr">
              <a:buNone/>
              <a:defRPr sz="1200"/>
            </a:lvl4pPr>
            <a:lvl5pPr marL="1371498" indent="0" algn="ctr">
              <a:buNone/>
              <a:defRPr sz="1200"/>
            </a:lvl5pPr>
            <a:lvl6pPr marL="1714373" indent="0" algn="ctr">
              <a:buNone/>
              <a:defRPr sz="1200"/>
            </a:lvl6pPr>
            <a:lvl7pPr marL="2057246" indent="0" algn="ctr">
              <a:buNone/>
              <a:defRPr sz="1200"/>
            </a:lvl7pPr>
            <a:lvl8pPr marL="2400120" indent="0" algn="ctr">
              <a:buNone/>
              <a:defRPr sz="1200"/>
            </a:lvl8pPr>
            <a:lvl9pPr marL="2742995" indent="0" algn="ctr">
              <a:buNone/>
              <a:defRPr sz="1200"/>
            </a:lvl9pPr>
          </a:lstStyle>
          <a:p>
            <a:r>
              <a:rPr lang="en-US"/>
              <a:t>Click to edit Master subtitle style</a:t>
            </a:r>
          </a:p>
        </p:txBody>
      </p:sp>
      <p:sp>
        <p:nvSpPr>
          <p:cNvPr id="9" name="Text Placeholder 7"/>
          <p:cNvSpPr>
            <a:spLocks noGrp="1"/>
          </p:cNvSpPr>
          <p:nvPr>
            <p:ph type="body" sz="quarter" idx="10" hasCustomPrompt="1"/>
          </p:nvPr>
        </p:nvSpPr>
        <p:spPr>
          <a:xfrm>
            <a:off x="1143000" y="3748095"/>
            <a:ext cx="6858000" cy="1646237"/>
          </a:xfrm>
        </p:spPr>
        <p:txBody>
          <a:bodyPr>
            <a:noAutofit/>
          </a:bodyPr>
          <a:lstStyle>
            <a:lvl1pPr marL="0" indent="0" algn="ctr">
              <a:buNone/>
              <a:defRPr sz="2400" b="1">
                <a:solidFill>
                  <a:schemeClr val="bg1">
                    <a:lumMod val="65000"/>
                  </a:schemeClr>
                </a:solidFill>
              </a:defRPr>
            </a:lvl1pPr>
            <a:lvl2pPr marL="342875" indent="0" algn="ctr">
              <a:buNone/>
              <a:defRPr sz="2400" b="1">
                <a:solidFill>
                  <a:srgbClr val="898989"/>
                </a:solidFill>
              </a:defRPr>
            </a:lvl2pPr>
            <a:lvl3pPr marL="685749" indent="0" algn="ctr">
              <a:buNone/>
              <a:defRPr sz="2400" b="1">
                <a:solidFill>
                  <a:srgbClr val="898989"/>
                </a:solidFill>
              </a:defRPr>
            </a:lvl3pPr>
            <a:lvl4pPr marL="1028624" indent="0" algn="ctr">
              <a:buNone/>
              <a:defRPr sz="2400" b="1">
                <a:solidFill>
                  <a:srgbClr val="898989"/>
                </a:solidFill>
              </a:defRPr>
            </a:lvl4pPr>
            <a:lvl5pPr marL="1371498" indent="0" algn="ctr">
              <a:buNone/>
              <a:defRPr sz="2400" b="1">
                <a:solidFill>
                  <a:srgbClr val="898989"/>
                </a:solidFill>
              </a:defRPr>
            </a:lvl5pPr>
          </a:lstStyle>
          <a:p>
            <a:pPr lvl="0"/>
            <a:r>
              <a:rPr lang="en-US"/>
              <a:t>Click to edit Master subtitle styles</a:t>
            </a: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68048" y="699244"/>
            <a:ext cx="2407901" cy="661370"/>
          </a:xfrm>
          <a:prstGeom prst="rect">
            <a:avLst/>
          </a:prstGeom>
        </p:spPr>
      </p:pic>
    </p:spTree>
    <p:extLst>
      <p:ext uri="{BB962C8B-B14F-4D97-AF65-F5344CB8AC3E}">
        <p14:creationId xmlns:p14="http://schemas.microsoft.com/office/powerpoint/2010/main" val="230047204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hasCustomPrompt="1"/>
          </p:nvPr>
        </p:nvSpPr>
        <p:spPr>
          <a:xfrm>
            <a:off x="1143000" y="1939655"/>
            <a:ext cx="6858000" cy="2387600"/>
          </a:xfrm>
        </p:spPr>
        <p:txBody>
          <a:bodyPr anchor="b">
            <a:normAutofit/>
          </a:bodyPr>
          <a:lstStyle>
            <a:lvl1pPr algn="ctr">
              <a:lnSpc>
                <a:spcPct val="75000"/>
              </a:lnSpc>
              <a:defRPr sz="6000" spc="-225">
                <a:solidFill>
                  <a:srgbClr val="003F80"/>
                </a:solidFill>
              </a:defRPr>
            </a:lvl1pPr>
          </a:lstStyle>
          <a:p>
            <a:r>
              <a:rPr lang="en-US"/>
              <a:t>Click to edit Master title style (2 lines)</a:t>
            </a:r>
          </a:p>
        </p:txBody>
      </p:sp>
      <p:sp>
        <p:nvSpPr>
          <p:cNvPr id="3" name="Subtitle 2"/>
          <p:cNvSpPr>
            <a:spLocks noGrp="1"/>
          </p:cNvSpPr>
          <p:nvPr>
            <p:ph type="subTitle" idx="1"/>
          </p:nvPr>
        </p:nvSpPr>
        <p:spPr>
          <a:xfrm>
            <a:off x="1143000" y="6194612"/>
            <a:ext cx="6858000" cy="455570"/>
          </a:xfrm>
        </p:spPr>
        <p:txBody>
          <a:bodyPr>
            <a:normAutofit/>
          </a:bodyPr>
          <a:lstStyle>
            <a:lvl1pPr marL="0" indent="0" algn="ctr">
              <a:buNone/>
              <a:defRPr sz="1350">
                <a:solidFill>
                  <a:srgbClr val="003F80"/>
                </a:solidFill>
              </a:defRPr>
            </a:lvl1pPr>
            <a:lvl2pPr marL="342875" indent="0" algn="ctr">
              <a:buNone/>
              <a:defRPr sz="1500"/>
            </a:lvl2pPr>
            <a:lvl3pPr marL="685749" indent="0" algn="ctr">
              <a:buNone/>
              <a:defRPr sz="1350"/>
            </a:lvl3pPr>
            <a:lvl4pPr marL="1028624" indent="0" algn="ctr">
              <a:buNone/>
              <a:defRPr sz="1200"/>
            </a:lvl4pPr>
            <a:lvl5pPr marL="1371498" indent="0" algn="ctr">
              <a:buNone/>
              <a:defRPr sz="1200"/>
            </a:lvl5pPr>
            <a:lvl6pPr marL="1714373" indent="0" algn="ctr">
              <a:buNone/>
              <a:defRPr sz="1200"/>
            </a:lvl6pPr>
            <a:lvl7pPr marL="2057246" indent="0" algn="ctr">
              <a:buNone/>
              <a:defRPr sz="1200"/>
            </a:lvl7pPr>
            <a:lvl8pPr marL="2400120" indent="0" algn="ctr">
              <a:buNone/>
              <a:defRPr sz="1200"/>
            </a:lvl8pPr>
            <a:lvl9pPr marL="2742995" indent="0" algn="ctr">
              <a:buNone/>
              <a:defRPr sz="1200"/>
            </a:lvl9pPr>
          </a:lstStyle>
          <a:p>
            <a:r>
              <a:rPr lang="en-US"/>
              <a:t>Click to edit Master subtitle style</a:t>
            </a:r>
          </a:p>
        </p:txBody>
      </p:sp>
      <p:sp>
        <p:nvSpPr>
          <p:cNvPr id="9" name="Text Placeholder 7"/>
          <p:cNvSpPr>
            <a:spLocks noGrp="1"/>
          </p:cNvSpPr>
          <p:nvPr>
            <p:ph type="body" sz="quarter" idx="10" hasCustomPrompt="1"/>
          </p:nvPr>
        </p:nvSpPr>
        <p:spPr>
          <a:xfrm>
            <a:off x="1143000" y="4327262"/>
            <a:ext cx="6858000" cy="1646237"/>
          </a:xfrm>
        </p:spPr>
        <p:txBody>
          <a:bodyPr>
            <a:noAutofit/>
          </a:bodyPr>
          <a:lstStyle>
            <a:lvl1pPr marL="0" indent="0" algn="ctr">
              <a:buNone/>
              <a:defRPr sz="2400" b="1">
                <a:solidFill>
                  <a:schemeClr val="bg1">
                    <a:lumMod val="65000"/>
                  </a:schemeClr>
                </a:solidFill>
              </a:defRPr>
            </a:lvl1pPr>
            <a:lvl2pPr marL="342875" indent="0" algn="ctr">
              <a:buNone/>
              <a:defRPr sz="2400" b="1">
                <a:solidFill>
                  <a:srgbClr val="898989"/>
                </a:solidFill>
              </a:defRPr>
            </a:lvl2pPr>
            <a:lvl3pPr marL="685749" indent="0" algn="ctr">
              <a:buNone/>
              <a:defRPr sz="2400" b="1">
                <a:solidFill>
                  <a:srgbClr val="898989"/>
                </a:solidFill>
              </a:defRPr>
            </a:lvl3pPr>
            <a:lvl4pPr marL="1028624" indent="0" algn="ctr">
              <a:buNone/>
              <a:defRPr sz="2400" b="1">
                <a:solidFill>
                  <a:srgbClr val="898989"/>
                </a:solidFill>
              </a:defRPr>
            </a:lvl4pPr>
            <a:lvl5pPr marL="1371498" indent="0" algn="ctr">
              <a:buNone/>
              <a:defRPr sz="2400" b="1">
                <a:solidFill>
                  <a:srgbClr val="898989"/>
                </a:solidFill>
              </a:defRPr>
            </a:lvl5pPr>
          </a:lstStyle>
          <a:p>
            <a:pPr lvl="0"/>
            <a:r>
              <a:rPr lang="en-US"/>
              <a:t>Click to edit Master subtitle styles</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68048" y="699244"/>
            <a:ext cx="2407901" cy="661370"/>
          </a:xfrm>
          <a:prstGeom prst="rect">
            <a:avLst/>
          </a:prstGeom>
        </p:spPr>
      </p:pic>
    </p:spTree>
    <p:extLst>
      <p:ext uri="{BB962C8B-B14F-4D97-AF65-F5344CB8AC3E}">
        <p14:creationId xmlns:p14="http://schemas.microsoft.com/office/powerpoint/2010/main" val="263281206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Chapter Slide - Screen Only">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007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hasCustomPrompt="1"/>
          </p:nvPr>
        </p:nvSpPr>
        <p:spPr>
          <a:xfrm>
            <a:off x="1143000" y="1122363"/>
            <a:ext cx="6858000" cy="2387600"/>
          </a:xfrm>
        </p:spPr>
        <p:txBody>
          <a:bodyPr anchor="b"/>
          <a:lstStyle>
            <a:lvl1pPr algn="ctr">
              <a:lnSpc>
                <a:spcPts val="4500"/>
              </a:lnSpc>
              <a:defRPr sz="4500">
                <a:solidFill>
                  <a:schemeClr val="bg1"/>
                </a:solidFill>
              </a:defRPr>
            </a:lvl1pPr>
          </a:lstStyle>
          <a:p>
            <a:r>
              <a:rPr lang="en-US"/>
              <a:t>Click to edit Master </a:t>
            </a:r>
            <a:br>
              <a:rPr lang="en-US"/>
            </a:br>
            <a:r>
              <a:rPr lang="en-US"/>
              <a:t>chapter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b="1">
                <a:solidFill>
                  <a:schemeClr val="bg1">
                    <a:lumMod val="85000"/>
                  </a:schemeClr>
                </a:solidFill>
              </a:defRPr>
            </a:lvl1pPr>
            <a:lvl2pPr marL="342875" indent="0" algn="ctr">
              <a:buNone/>
              <a:defRPr sz="1500"/>
            </a:lvl2pPr>
            <a:lvl3pPr marL="685749" indent="0" algn="ctr">
              <a:buNone/>
              <a:defRPr sz="1350"/>
            </a:lvl3pPr>
            <a:lvl4pPr marL="1028624" indent="0" algn="ctr">
              <a:buNone/>
              <a:defRPr sz="1200"/>
            </a:lvl4pPr>
            <a:lvl5pPr marL="1371498" indent="0" algn="ctr">
              <a:buNone/>
              <a:defRPr sz="1200"/>
            </a:lvl5pPr>
            <a:lvl6pPr marL="1714373" indent="0" algn="ctr">
              <a:buNone/>
              <a:defRPr sz="1200"/>
            </a:lvl6pPr>
            <a:lvl7pPr marL="2057246" indent="0" algn="ctr">
              <a:buNone/>
              <a:defRPr sz="1200"/>
            </a:lvl7pPr>
            <a:lvl8pPr marL="2400120" indent="0" algn="ctr">
              <a:buNone/>
              <a:defRPr sz="1200"/>
            </a:lvl8pPr>
            <a:lvl9pPr marL="2742995" indent="0" algn="ctr">
              <a:buNone/>
              <a:defRPr sz="1200"/>
            </a:lvl9pPr>
          </a:lstStyle>
          <a:p>
            <a:r>
              <a:rPr lang="en-US"/>
              <a:t>Click to edit Master subtitle style</a:t>
            </a:r>
          </a:p>
        </p:txBody>
      </p:sp>
    </p:spTree>
    <p:extLst>
      <p:ext uri="{BB962C8B-B14F-4D97-AF65-F5344CB8AC3E}">
        <p14:creationId xmlns:p14="http://schemas.microsoft.com/office/powerpoint/2010/main" val="183407032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Chapter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hasCustomPrompt="1"/>
          </p:nvPr>
        </p:nvSpPr>
        <p:spPr>
          <a:xfrm>
            <a:off x="1143000" y="1122363"/>
            <a:ext cx="6858000" cy="2387600"/>
          </a:xfrm>
        </p:spPr>
        <p:txBody>
          <a:bodyPr anchor="b"/>
          <a:lstStyle>
            <a:lvl1pPr algn="ctr">
              <a:lnSpc>
                <a:spcPts val="4500"/>
              </a:lnSpc>
              <a:defRPr sz="4500">
                <a:solidFill>
                  <a:srgbClr val="007EB4"/>
                </a:solidFill>
              </a:defRPr>
            </a:lvl1pPr>
          </a:lstStyle>
          <a:p>
            <a:r>
              <a:rPr lang="en-US"/>
              <a:t>Click to edit Master </a:t>
            </a:r>
            <a:br>
              <a:rPr lang="en-US"/>
            </a:br>
            <a:r>
              <a:rPr lang="en-US"/>
              <a:t>chapter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b="1">
                <a:solidFill>
                  <a:srgbClr val="898989"/>
                </a:solidFill>
              </a:defRPr>
            </a:lvl1pPr>
            <a:lvl2pPr marL="342875" indent="0" algn="ctr">
              <a:buNone/>
              <a:defRPr sz="1500"/>
            </a:lvl2pPr>
            <a:lvl3pPr marL="685749" indent="0" algn="ctr">
              <a:buNone/>
              <a:defRPr sz="1350"/>
            </a:lvl3pPr>
            <a:lvl4pPr marL="1028624" indent="0" algn="ctr">
              <a:buNone/>
              <a:defRPr sz="1200"/>
            </a:lvl4pPr>
            <a:lvl5pPr marL="1371498" indent="0" algn="ctr">
              <a:buNone/>
              <a:defRPr sz="1200"/>
            </a:lvl5pPr>
            <a:lvl6pPr marL="1714373" indent="0" algn="ctr">
              <a:buNone/>
              <a:defRPr sz="1200"/>
            </a:lvl6pPr>
            <a:lvl7pPr marL="2057246" indent="0" algn="ctr">
              <a:buNone/>
              <a:defRPr sz="1200"/>
            </a:lvl7pPr>
            <a:lvl8pPr marL="2400120" indent="0" algn="ctr">
              <a:buNone/>
              <a:defRPr sz="1200"/>
            </a:lvl8pPr>
            <a:lvl9pPr marL="2742995" indent="0" algn="ctr">
              <a:buNone/>
              <a:defRPr sz="1200"/>
            </a:lvl9pPr>
          </a:lstStyle>
          <a:p>
            <a:r>
              <a:rPr lang="en-US"/>
              <a:t>Click to edit Master subtitle style</a:t>
            </a:r>
          </a:p>
        </p:txBody>
      </p:sp>
    </p:spTree>
    <p:extLst>
      <p:ext uri="{BB962C8B-B14F-4D97-AF65-F5344CB8AC3E}">
        <p14:creationId xmlns:p14="http://schemas.microsoft.com/office/powerpoint/2010/main" val="101202895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Chapter Slide Alt 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99597" y="1268765"/>
            <a:ext cx="6944810" cy="2237228"/>
          </a:xfrm>
        </p:spPr>
        <p:txBody>
          <a:bodyPr anchor="b"/>
          <a:lstStyle>
            <a:lvl1pPr>
              <a:lnSpc>
                <a:spcPts val="4500"/>
              </a:lnSpc>
              <a:defRPr sz="4500"/>
            </a:lvl1pPr>
          </a:lstStyle>
          <a:p>
            <a:r>
              <a:rPr lang="en-US"/>
              <a:t>Click to edit Master </a:t>
            </a:r>
            <a:br>
              <a:rPr lang="en-US"/>
            </a:br>
            <a:r>
              <a:rPr lang="en-US"/>
              <a:t>chapter style</a:t>
            </a:r>
          </a:p>
        </p:txBody>
      </p:sp>
      <p:sp>
        <p:nvSpPr>
          <p:cNvPr id="3" name="Text Placeholder 2"/>
          <p:cNvSpPr>
            <a:spLocks noGrp="1"/>
          </p:cNvSpPr>
          <p:nvPr>
            <p:ph type="body" idx="1" hasCustomPrompt="1"/>
          </p:nvPr>
        </p:nvSpPr>
        <p:spPr>
          <a:xfrm>
            <a:off x="1103254" y="3613579"/>
            <a:ext cx="6944810" cy="1500187"/>
          </a:xfrm>
        </p:spPr>
        <p:txBody>
          <a:bodyPr/>
          <a:lstStyle>
            <a:lvl1pPr marL="0" indent="0" algn="ctr">
              <a:buNone/>
              <a:defRPr sz="1800" b="1">
                <a:solidFill>
                  <a:schemeClr val="tx1">
                    <a:tint val="75000"/>
                  </a:schemeClr>
                </a:solidFill>
              </a:defRPr>
            </a:lvl1pPr>
            <a:lvl2pPr marL="342875" indent="0">
              <a:buNone/>
              <a:defRPr sz="1500">
                <a:solidFill>
                  <a:schemeClr val="tx1">
                    <a:tint val="75000"/>
                  </a:schemeClr>
                </a:solidFill>
              </a:defRPr>
            </a:lvl2pPr>
            <a:lvl3pPr marL="685749" indent="0">
              <a:buNone/>
              <a:defRPr sz="1350">
                <a:solidFill>
                  <a:schemeClr val="tx1">
                    <a:tint val="75000"/>
                  </a:schemeClr>
                </a:solidFill>
              </a:defRPr>
            </a:lvl3pPr>
            <a:lvl4pPr marL="1028624" indent="0">
              <a:buNone/>
              <a:defRPr sz="1200">
                <a:solidFill>
                  <a:schemeClr val="tx1">
                    <a:tint val="75000"/>
                  </a:schemeClr>
                </a:solidFill>
              </a:defRPr>
            </a:lvl4pPr>
            <a:lvl5pPr marL="1371498" indent="0">
              <a:buNone/>
              <a:defRPr sz="1200">
                <a:solidFill>
                  <a:schemeClr val="tx1">
                    <a:tint val="75000"/>
                  </a:schemeClr>
                </a:solidFill>
              </a:defRPr>
            </a:lvl5pPr>
            <a:lvl6pPr marL="1714373" indent="0">
              <a:buNone/>
              <a:defRPr sz="1200">
                <a:solidFill>
                  <a:schemeClr val="tx1">
                    <a:tint val="75000"/>
                  </a:schemeClr>
                </a:solidFill>
              </a:defRPr>
            </a:lvl6pPr>
            <a:lvl7pPr marL="2057246" indent="0">
              <a:buNone/>
              <a:defRPr sz="1200">
                <a:solidFill>
                  <a:schemeClr val="tx1">
                    <a:tint val="75000"/>
                  </a:schemeClr>
                </a:solidFill>
              </a:defRPr>
            </a:lvl7pPr>
            <a:lvl8pPr marL="2400120" indent="0">
              <a:buNone/>
              <a:defRPr sz="1200">
                <a:solidFill>
                  <a:schemeClr val="tx1">
                    <a:tint val="75000"/>
                  </a:schemeClr>
                </a:solidFill>
              </a:defRPr>
            </a:lvl8pPr>
            <a:lvl9pPr marL="2742995" indent="0">
              <a:buNone/>
              <a:defRPr sz="1200">
                <a:solidFill>
                  <a:schemeClr val="tx1">
                    <a:tint val="75000"/>
                  </a:schemeClr>
                </a:solidFill>
              </a:defRPr>
            </a:lvl9pPr>
          </a:lstStyle>
          <a:p>
            <a:pPr lvl="0"/>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Office of Disaster Assistance</a:t>
            </a:r>
          </a:p>
        </p:txBody>
      </p:sp>
      <p:sp>
        <p:nvSpPr>
          <p:cNvPr id="6" name="Slide Number Placeholder 5"/>
          <p:cNvSpPr>
            <a:spLocks noGrp="1"/>
          </p:cNvSpPr>
          <p:nvPr>
            <p:ph type="sldNum" sz="quarter" idx="12"/>
          </p:nvPr>
        </p:nvSpPr>
        <p:spPr/>
        <p:txBody>
          <a:bodyPr/>
          <a:lstStyle/>
          <a:p>
            <a:fld id="{B1AB44B9-F1EC-4F4B-88D4-413245C9CD3E}" type="slidenum">
              <a:rPr lang="en-US" smtClean="0"/>
              <a:t>‹#›</a:t>
            </a:fld>
            <a:endParaRPr lang="en-US"/>
          </a:p>
        </p:txBody>
      </p:sp>
    </p:spTree>
    <p:extLst>
      <p:ext uri="{BB962C8B-B14F-4D97-AF65-F5344CB8AC3E}">
        <p14:creationId xmlns:p14="http://schemas.microsoft.com/office/powerpoint/2010/main" val="278228080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and Content - with Subtitle">
    <p:spTree>
      <p:nvGrpSpPr>
        <p:cNvPr id="1" name=""/>
        <p:cNvGrpSpPr/>
        <p:nvPr/>
      </p:nvGrpSpPr>
      <p:grpSpPr>
        <a:xfrm>
          <a:off x="0" y="0"/>
          <a:ext cx="0" cy="0"/>
          <a:chOff x="0" y="0"/>
          <a:chExt cx="0" cy="0"/>
        </a:xfrm>
      </p:grpSpPr>
      <p:sp>
        <p:nvSpPr>
          <p:cNvPr id="2" name="Title 1"/>
          <p:cNvSpPr>
            <a:spLocks noGrp="1"/>
          </p:cNvSpPr>
          <p:nvPr>
            <p:ph type="title"/>
          </p:nvPr>
        </p:nvSpPr>
        <p:spPr>
          <a:xfrm>
            <a:off x="628650" y="368608"/>
            <a:ext cx="7886700" cy="598904"/>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4"/>
          <p:cNvSpPr>
            <a:spLocks noGrp="1"/>
          </p:cNvSpPr>
          <p:nvPr>
            <p:ph type="dt" sz="half" idx="10"/>
          </p:nvPr>
        </p:nvSpPr>
        <p:spPr>
          <a:xfrm>
            <a:off x="417815" y="6194307"/>
            <a:ext cx="1795815" cy="365125"/>
          </a:xfrm>
        </p:spPr>
        <p:txBody>
          <a:bodyPr/>
          <a:lstStyle/>
          <a:p>
            <a:endParaRPr lang="en-US"/>
          </a:p>
        </p:txBody>
      </p:sp>
      <p:sp>
        <p:nvSpPr>
          <p:cNvPr id="9" name="Footer Placeholder 5"/>
          <p:cNvSpPr>
            <a:spLocks noGrp="1"/>
          </p:cNvSpPr>
          <p:nvPr>
            <p:ph type="ftr" sz="quarter" idx="11"/>
          </p:nvPr>
        </p:nvSpPr>
        <p:spPr>
          <a:xfrm>
            <a:off x="3028950" y="6194307"/>
            <a:ext cx="3086100" cy="365125"/>
          </a:xfrm>
        </p:spPr>
        <p:txBody>
          <a:bodyPr/>
          <a:lstStyle/>
          <a:p>
            <a:r>
              <a:rPr lang="en-US"/>
              <a:t>Office of Disaster Assistance</a:t>
            </a:r>
          </a:p>
        </p:txBody>
      </p:sp>
      <p:sp>
        <p:nvSpPr>
          <p:cNvPr id="10" name="Slide Number Placeholder 6"/>
          <p:cNvSpPr>
            <a:spLocks noGrp="1"/>
          </p:cNvSpPr>
          <p:nvPr>
            <p:ph type="sldNum" sz="quarter" idx="12"/>
          </p:nvPr>
        </p:nvSpPr>
        <p:spPr>
          <a:xfrm>
            <a:off x="6796510" y="6194307"/>
            <a:ext cx="2057400" cy="365125"/>
          </a:xfrm>
        </p:spPr>
        <p:txBody>
          <a:bodyPr/>
          <a:lstStyle/>
          <a:p>
            <a:fld id="{B1AB44B9-F1EC-4F4B-88D4-413245C9CD3E}" type="slidenum">
              <a:rPr lang="en-US" smtClean="0"/>
              <a:t>‹#›</a:t>
            </a:fld>
            <a:endParaRPr lang="en-US"/>
          </a:p>
        </p:txBody>
      </p:sp>
      <p:sp>
        <p:nvSpPr>
          <p:cNvPr id="11" name="Subtitle 2"/>
          <p:cNvSpPr>
            <a:spLocks noGrp="1"/>
          </p:cNvSpPr>
          <p:nvPr>
            <p:ph type="subTitle" idx="13"/>
          </p:nvPr>
        </p:nvSpPr>
        <p:spPr>
          <a:xfrm>
            <a:off x="628650" y="967512"/>
            <a:ext cx="7886700" cy="696071"/>
          </a:xfrm>
        </p:spPr>
        <p:txBody>
          <a:bodyPr>
            <a:normAutofit/>
          </a:bodyPr>
          <a:lstStyle>
            <a:lvl1pPr marL="0" indent="0" algn="ctr">
              <a:buNone/>
              <a:defRPr sz="1575" b="1">
                <a:solidFill>
                  <a:srgbClr val="898989"/>
                </a:solidFill>
              </a:defRPr>
            </a:lvl1pPr>
            <a:lvl2pPr marL="342875" indent="0" algn="ctr">
              <a:buNone/>
              <a:defRPr sz="1500"/>
            </a:lvl2pPr>
            <a:lvl3pPr marL="685749" indent="0" algn="ctr">
              <a:buNone/>
              <a:defRPr sz="1350"/>
            </a:lvl3pPr>
            <a:lvl4pPr marL="1028624" indent="0" algn="ctr">
              <a:buNone/>
              <a:defRPr sz="1200"/>
            </a:lvl4pPr>
            <a:lvl5pPr marL="1371498" indent="0" algn="ctr">
              <a:buNone/>
              <a:defRPr sz="1200"/>
            </a:lvl5pPr>
            <a:lvl6pPr marL="1714373" indent="0" algn="ctr">
              <a:buNone/>
              <a:defRPr sz="1200"/>
            </a:lvl6pPr>
            <a:lvl7pPr marL="2057246" indent="0" algn="ctr">
              <a:buNone/>
              <a:defRPr sz="1200"/>
            </a:lvl7pPr>
            <a:lvl8pPr marL="2400120" indent="0" algn="ctr">
              <a:buNone/>
              <a:defRPr sz="1200"/>
            </a:lvl8pPr>
            <a:lvl9pPr marL="2742995" indent="0" algn="ctr">
              <a:buNone/>
              <a:defRPr sz="1200"/>
            </a:lvl9pPr>
          </a:lstStyle>
          <a:p>
            <a:r>
              <a:rPr lang="en-US"/>
              <a:t>Click to edit Master subtitle style</a:t>
            </a:r>
          </a:p>
        </p:txBody>
      </p:sp>
    </p:spTree>
    <p:extLst>
      <p:ext uri="{BB962C8B-B14F-4D97-AF65-F5344CB8AC3E}">
        <p14:creationId xmlns:p14="http://schemas.microsoft.com/office/powerpoint/2010/main" val="3292414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295400"/>
            <a:ext cx="8763000" cy="47244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a:extLst>
              <a:ext uri="{FF2B5EF4-FFF2-40B4-BE49-F238E27FC236}">
                <a16:creationId xmlns:a16="http://schemas.microsoft.com/office/drawing/2014/main" id="{6054DF30-0452-4113-A757-E9F0C8341DBA}"/>
              </a:ext>
            </a:extLst>
          </p:cNvPr>
          <p:cNvSpPr>
            <a:spLocks noGrp="1" noChangeArrowheads="1"/>
          </p:cNvSpPr>
          <p:nvPr>
            <p:ph type="sldNum" sz="quarter" idx="10"/>
          </p:nvPr>
        </p:nvSpPr>
        <p:spPr>
          <a:ln/>
        </p:spPr>
        <p:txBody>
          <a:bodyPr/>
          <a:lstStyle>
            <a:lvl1pPr>
              <a:defRPr/>
            </a:lvl1pPr>
          </a:lstStyle>
          <a:p>
            <a:fld id="{71A14D94-EA6D-4964-92BE-3D7D358FD7CC}" type="slidenum">
              <a:rPr lang="en-US" altLang="en-US"/>
              <a:pPr/>
              <a:t>‹#›</a:t>
            </a:fld>
            <a:endParaRPr lang="en-US" altLang="en-US"/>
          </a:p>
        </p:txBody>
      </p:sp>
    </p:spTree>
    <p:extLst>
      <p:ext uri="{BB962C8B-B14F-4D97-AF65-F5344CB8AC3E}">
        <p14:creationId xmlns:p14="http://schemas.microsoft.com/office/powerpoint/2010/main" val="2638992734"/>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7026"/>
            <a:ext cx="7886700" cy="762528"/>
          </a:xfrm>
        </p:spPr>
        <p:txBody>
          <a:bodyPr/>
          <a:lstStyle/>
          <a:p>
            <a:r>
              <a:rPr lang="en-US"/>
              <a:t>Click to edit Master title style</a:t>
            </a:r>
          </a:p>
        </p:txBody>
      </p:sp>
      <p:sp>
        <p:nvSpPr>
          <p:cNvPr id="3" name="Content Placeholder 2"/>
          <p:cNvSpPr>
            <a:spLocks noGrp="1"/>
          </p:cNvSpPr>
          <p:nvPr>
            <p:ph sz="half" idx="1"/>
          </p:nvPr>
        </p:nvSpPr>
        <p:spPr>
          <a:xfrm>
            <a:off x="628650" y="1568824"/>
            <a:ext cx="3886200" cy="46081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568824"/>
            <a:ext cx="3886200" cy="46081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Office of Disaster Assistance</a:t>
            </a:r>
          </a:p>
        </p:txBody>
      </p:sp>
      <p:sp>
        <p:nvSpPr>
          <p:cNvPr id="7" name="Slide Number Placeholder 6"/>
          <p:cNvSpPr>
            <a:spLocks noGrp="1"/>
          </p:cNvSpPr>
          <p:nvPr>
            <p:ph type="sldNum" sz="quarter" idx="12"/>
          </p:nvPr>
        </p:nvSpPr>
        <p:spPr/>
        <p:txBody>
          <a:bodyPr/>
          <a:lstStyle/>
          <a:p>
            <a:fld id="{B1AB44B9-F1EC-4F4B-88D4-413245C9CD3E}" type="slidenum">
              <a:rPr lang="en-US" smtClean="0"/>
              <a:t>‹#›</a:t>
            </a:fld>
            <a:endParaRPr lang="en-US"/>
          </a:p>
        </p:txBody>
      </p:sp>
    </p:spTree>
    <p:extLst>
      <p:ext uri="{BB962C8B-B14F-4D97-AF65-F5344CB8AC3E}">
        <p14:creationId xmlns:p14="http://schemas.microsoft.com/office/powerpoint/2010/main" val="393161553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73996"/>
            <a:ext cx="7886700" cy="1161770"/>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586908"/>
          </a:xfrm>
        </p:spPr>
        <p:txBody>
          <a:bodyPr anchor="b">
            <a:normAutofit/>
          </a:bodyPr>
          <a:lstStyle>
            <a:lvl1pPr marL="0" indent="0">
              <a:buNone/>
              <a:defRPr sz="2100" b="1">
                <a:solidFill>
                  <a:srgbClr val="898989"/>
                </a:solidFill>
              </a:defRPr>
            </a:lvl1pPr>
            <a:lvl2pPr marL="342875" indent="0">
              <a:buNone/>
              <a:defRPr sz="1500" b="1"/>
            </a:lvl2pPr>
            <a:lvl3pPr marL="685749" indent="0">
              <a:buNone/>
              <a:defRPr sz="1350" b="1"/>
            </a:lvl3pPr>
            <a:lvl4pPr marL="1028624" indent="0">
              <a:buNone/>
              <a:defRPr sz="1200" b="1"/>
            </a:lvl4pPr>
            <a:lvl5pPr marL="1371498" indent="0">
              <a:buNone/>
              <a:defRPr sz="1200" b="1"/>
            </a:lvl5pPr>
            <a:lvl6pPr marL="1714373" indent="0">
              <a:buNone/>
              <a:defRPr sz="1200" b="1"/>
            </a:lvl6pPr>
            <a:lvl7pPr marL="2057246" indent="0">
              <a:buNone/>
              <a:defRPr sz="1200" b="1"/>
            </a:lvl7pPr>
            <a:lvl8pPr marL="2400120" indent="0">
              <a:buNone/>
              <a:defRPr sz="1200" b="1"/>
            </a:lvl8pPr>
            <a:lvl9pPr marL="2742995"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2" y="1681163"/>
            <a:ext cx="3887391" cy="586908"/>
          </a:xfrm>
        </p:spPr>
        <p:txBody>
          <a:bodyPr anchor="b">
            <a:normAutofit/>
          </a:bodyPr>
          <a:lstStyle>
            <a:lvl1pPr marL="0" indent="0">
              <a:buNone/>
              <a:defRPr sz="2100" b="1">
                <a:solidFill>
                  <a:srgbClr val="898989"/>
                </a:solidFill>
              </a:defRPr>
            </a:lvl1pPr>
            <a:lvl2pPr marL="342875" indent="0">
              <a:buNone/>
              <a:defRPr sz="1500" b="1"/>
            </a:lvl2pPr>
            <a:lvl3pPr marL="685749" indent="0">
              <a:buNone/>
              <a:defRPr sz="1350" b="1"/>
            </a:lvl3pPr>
            <a:lvl4pPr marL="1028624" indent="0">
              <a:buNone/>
              <a:defRPr sz="1200" b="1"/>
            </a:lvl4pPr>
            <a:lvl5pPr marL="1371498" indent="0">
              <a:buNone/>
              <a:defRPr sz="1200" b="1"/>
            </a:lvl5pPr>
            <a:lvl6pPr marL="1714373" indent="0">
              <a:buNone/>
              <a:defRPr sz="1200" b="1"/>
            </a:lvl6pPr>
            <a:lvl7pPr marL="2057246" indent="0">
              <a:buNone/>
              <a:defRPr sz="1200" b="1"/>
            </a:lvl7pPr>
            <a:lvl8pPr marL="2400120" indent="0">
              <a:buNone/>
              <a:defRPr sz="1200" b="1"/>
            </a:lvl8pPr>
            <a:lvl9pPr marL="2742995" indent="0">
              <a:buNone/>
              <a:defRPr sz="1200" b="1"/>
            </a:lvl9pPr>
          </a:lstStyle>
          <a:p>
            <a:pPr lvl="0"/>
            <a:r>
              <a:rPr lang="en-US"/>
              <a:t>Edit Master text styles</a:t>
            </a:r>
          </a:p>
        </p:txBody>
      </p:sp>
      <p:sp>
        <p:nvSpPr>
          <p:cNvPr id="6" name="Content Placeholder 5"/>
          <p:cNvSpPr>
            <a:spLocks noGrp="1"/>
          </p:cNvSpPr>
          <p:nvPr>
            <p:ph sz="quarter" idx="4"/>
          </p:nvPr>
        </p:nvSpPr>
        <p:spPr>
          <a:xfrm>
            <a:off x="4629152"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Office of Disaster Assistance</a:t>
            </a:r>
          </a:p>
        </p:txBody>
      </p:sp>
      <p:sp>
        <p:nvSpPr>
          <p:cNvPr id="9" name="Slide Number Placeholder 8"/>
          <p:cNvSpPr>
            <a:spLocks noGrp="1"/>
          </p:cNvSpPr>
          <p:nvPr>
            <p:ph type="sldNum" sz="quarter" idx="12"/>
          </p:nvPr>
        </p:nvSpPr>
        <p:spPr/>
        <p:txBody>
          <a:bodyPr/>
          <a:lstStyle/>
          <a:p>
            <a:fld id="{B1AB44B9-F1EC-4F4B-88D4-413245C9CD3E}" type="slidenum">
              <a:rPr lang="en-US" smtClean="0"/>
              <a:t>‹#›</a:t>
            </a:fld>
            <a:endParaRPr lang="en-US"/>
          </a:p>
        </p:txBody>
      </p:sp>
    </p:spTree>
    <p:extLst>
      <p:ext uri="{BB962C8B-B14F-4D97-AF65-F5344CB8AC3E}">
        <p14:creationId xmlns:p14="http://schemas.microsoft.com/office/powerpoint/2010/main" val="127382108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Office of Disaster Assistance</a:t>
            </a:r>
          </a:p>
        </p:txBody>
      </p:sp>
      <p:sp>
        <p:nvSpPr>
          <p:cNvPr id="5" name="Slide Number Placeholder 4"/>
          <p:cNvSpPr>
            <a:spLocks noGrp="1"/>
          </p:cNvSpPr>
          <p:nvPr>
            <p:ph type="sldNum" sz="quarter" idx="12"/>
          </p:nvPr>
        </p:nvSpPr>
        <p:spPr/>
        <p:txBody>
          <a:bodyPr/>
          <a:lstStyle/>
          <a:p>
            <a:fld id="{B1AB44B9-F1EC-4F4B-88D4-413245C9CD3E}" type="slidenum">
              <a:rPr lang="en-US" smtClean="0"/>
              <a:t>‹#›</a:t>
            </a:fld>
            <a:endParaRPr lang="en-US"/>
          </a:p>
        </p:txBody>
      </p:sp>
    </p:spTree>
    <p:extLst>
      <p:ext uri="{BB962C8B-B14F-4D97-AF65-F5344CB8AC3E}">
        <p14:creationId xmlns:p14="http://schemas.microsoft.com/office/powerpoint/2010/main" val="257684664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Office of Disaster Assistance</a:t>
            </a:r>
          </a:p>
        </p:txBody>
      </p:sp>
      <p:sp>
        <p:nvSpPr>
          <p:cNvPr id="4" name="Slide Number Placeholder 3"/>
          <p:cNvSpPr>
            <a:spLocks noGrp="1"/>
          </p:cNvSpPr>
          <p:nvPr>
            <p:ph type="sldNum" sz="quarter" idx="12"/>
          </p:nvPr>
        </p:nvSpPr>
        <p:spPr/>
        <p:txBody>
          <a:bodyPr/>
          <a:lstStyle/>
          <a:p>
            <a:fld id="{B1AB44B9-F1EC-4F4B-88D4-413245C9CD3E}" type="slidenum">
              <a:rPr lang="en-US" smtClean="0"/>
              <a:t>‹#›</a:t>
            </a:fld>
            <a:endParaRPr lang="en-US"/>
          </a:p>
        </p:txBody>
      </p:sp>
      <p:sp>
        <p:nvSpPr>
          <p:cNvPr id="6" name="Rectangle 5"/>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Picture Placeholder 7"/>
          <p:cNvSpPr>
            <a:spLocks noGrp="1"/>
          </p:cNvSpPr>
          <p:nvPr>
            <p:ph type="pic" sz="quarter" idx="13"/>
          </p:nvPr>
        </p:nvSpPr>
        <p:spPr>
          <a:xfrm>
            <a:off x="0" y="0"/>
            <a:ext cx="9144000" cy="6858000"/>
          </a:xfrm>
        </p:spPr>
        <p:txBody>
          <a:bodyPr/>
          <a:lstStyle/>
          <a:p>
            <a:r>
              <a:rPr lang="en-US"/>
              <a:t>Click icon to add picture</a:t>
            </a:r>
          </a:p>
        </p:txBody>
      </p:sp>
    </p:spTree>
    <p:extLst>
      <p:ext uri="{BB962C8B-B14F-4D97-AF65-F5344CB8AC3E}">
        <p14:creationId xmlns:p14="http://schemas.microsoft.com/office/powerpoint/2010/main" val="195371559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987432"/>
            <a:ext cx="2949178" cy="1224275"/>
          </a:xfrm>
        </p:spPr>
        <p:txBody>
          <a:bodyPr anchor="t">
            <a:normAutofit/>
          </a:bodyPr>
          <a:lstStyle>
            <a:lvl1pPr algn="l">
              <a:defRPr sz="2700"/>
            </a:lvl1pPr>
          </a:lstStyle>
          <a:p>
            <a:r>
              <a:rPr lang="en-US"/>
              <a:t>Click to edit Master title style</a:t>
            </a:r>
          </a:p>
        </p:txBody>
      </p:sp>
      <p:sp>
        <p:nvSpPr>
          <p:cNvPr id="3" name="Content Placeholder 2"/>
          <p:cNvSpPr>
            <a:spLocks noGrp="1"/>
          </p:cNvSpPr>
          <p:nvPr>
            <p:ph idx="1"/>
          </p:nvPr>
        </p:nvSpPr>
        <p:spPr>
          <a:xfrm>
            <a:off x="3887391" y="987432"/>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211700"/>
            <a:ext cx="2949178" cy="3657288"/>
          </a:xfrm>
        </p:spPr>
        <p:txBody>
          <a:bodyPr/>
          <a:lstStyle>
            <a:lvl1pPr marL="0" indent="0">
              <a:buNone/>
              <a:defRPr sz="1200" b="1">
                <a:solidFill>
                  <a:srgbClr val="898989"/>
                </a:solidFill>
              </a:defRPr>
            </a:lvl1pPr>
            <a:lvl2pPr marL="342875" indent="0">
              <a:buNone/>
              <a:defRPr sz="1050"/>
            </a:lvl2pPr>
            <a:lvl3pPr marL="685749" indent="0">
              <a:buNone/>
              <a:defRPr sz="900"/>
            </a:lvl3pPr>
            <a:lvl4pPr marL="1028624" indent="0">
              <a:buNone/>
              <a:defRPr sz="750"/>
            </a:lvl4pPr>
            <a:lvl5pPr marL="1371498" indent="0">
              <a:buNone/>
              <a:defRPr sz="750"/>
            </a:lvl5pPr>
            <a:lvl6pPr marL="1714373" indent="0">
              <a:buNone/>
              <a:defRPr sz="750"/>
            </a:lvl6pPr>
            <a:lvl7pPr marL="2057246" indent="0">
              <a:buNone/>
              <a:defRPr sz="750"/>
            </a:lvl7pPr>
            <a:lvl8pPr marL="2400120" indent="0">
              <a:buNone/>
              <a:defRPr sz="750"/>
            </a:lvl8pPr>
            <a:lvl9pPr marL="2742995"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Office of Disaster Assistance</a:t>
            </a:r>
          </a:p>
        </p:txBody>
      </p:sp>
      <p:sp>
        <p:nvSpPr>
          <p:cNvPr id="7" name="Slide Number Placeholder 6"/>
          <p:cNvSpPr>
            <a:spLocks noGrp="1"/>
          </p:cNvSpPr>
          <p:nvPr>
            <p:ph type="sldNum" sz="quarter" idx="12"/>
          </p:nvPr>
        </p:nvSpPr>
        <p:spPr/>
        <p:txBody>
          <a:bodyPr/>
          <a:lstStyle/>
          <a:p>
            <a:fld id="{B1AB44B9-F1EC-4F4B-88D4-413245C9CD3E}" type="slidenum">
              <a:rPr lang="en-US" smtClean="0"/>
              <a:t>‹#›</a:t>
            </a:fld>
            <a:endParaRPr lang="en-US"/>
          </a:p>
        </p:txBody>
      </p:sp>
    </p:spTree>
    <p:extLst>
      <p:ext uri="{BB962C8B-B14F-4D97-AF65-F5344CB8AC3E}">
        <p14:creationId xmlns:p14="http://schemas.microsoft.com/office/powerpoint/2010/main" val="35397111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87391" y="987432"/>
            <a:ext cx="4629150" cy="4873625"/>
          </a:xfrm>
        </p:spPr>
        <p:txBody>
          <a:bodyPr/>
          <a:lstStyle>
            <a:lvl1pPr marL="0" indent="0">
              <a:buNone/>
              <a:defRPr sz="2400"/>
            </a:lvl1pPr>
            <a:lvl2pPr marL="342875" indent="0">
              <a:buNone/>
              <a:defRPr sz="2100"/>
            </a:lvl2pPr>
            <a:lvl3pPr marL="685749" indent="0">
              <a:buNone/>
              <a:defRPr sz="1800"/>
            </a:lvl3pPr>
            <a:lvl4pPr marL="1028624" indent="0">
              <a:buNone/>
              <a:defRPr sz="1500"/>
            </a:lvl4pPr>
            <a:lvl5pPr marL="1371498" indent="0">
              <a:buNone/>
              <a:defRPr sz="1500"/>
            </a:lvl5pPr>
            <a:lvl6pPr marL="1714373" indent="0">
              <a:buNone/>
              <a:defRPr sz="1500"/>
            </a:lvl6pPr>
            <a:lvl7pPr marL="2057246" indent="0">
              <a:buNone/>
              <a:defRPr sz="1500"/>
            </a:lvl7pPr>
            <a:lvl8pPr marL="2400120" indent="0">
              <a:buNone/>
              <a:defRPr sz="1500"/>
            </a:lvl8pPr>
            <a:lvl9pPr marL="2742995" indent="0">
              <a:buNone/>
              <a:defRPr sz="1500"/>
            </a:lvl9pPr>
          </a:lstStyle>
          <a:p>
            <a:r>
              <a:rPr lang="en-US"/>
              <a:t>Click icon to add picture</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Office of Disaster Assistance</a:t>
            </a:r>
          </a:p>
        </p:txBody>
      </p:sp>
      <p:sp>
        <p:nvSpPr>
          <p:cNvPr id="7" name="Slide Number Placeholder 6"/>
          <p:cNvSpPr>
            <a:spLocks noGrp="1"/>
          </p:cNvSpPr>
          <p:nvPr>
            <p:ph type="sldNum" sz="quarter" idx="12"/>
          </p:nvPr>
        </p:nvSpPr>
        <p:spPr/>
        <p:txBody>
          <a:bodyPr/>
          <a:lstStyle/>
          <a:p>
            <a:fld id="{B1AB44B9-F1EC-4F4B-88D4-413245C9CD3E}" type="slidenum">
              <a:rPr lang="en-US" smtClean="0"/>
              <a:t>‹#›</a:t>
            </a:fld>
            <a:endParaRPr lang="en-US"/>
          </a:p>
        </p:txBody>
      </p:sp>
      <p:sp>
        <p:nvSpPr>
          <p:cNvPr id="8" name="Title 1"/>
          <p:cNvSpPr>
            <a:spLocks noGrp="1"/>
          </p:cNvSpPr>
          <p:nvPr>
            <p:ph type="title"/>
          </p:nvPr>
        </p:nvSpPr>
        <p:spPr>
          <a:xfrm>
            <a:off x="629841" y="987432"/>
            <a:ext cx="2949178" cy="1224275"/>
          </a:xfrm>
        </p:spPr>
        <p:txBody>
          <a:bodyPr anchor="t">
            <a:normAutofit/>
          </a:bodyPr>
          <a:lstStyle>
            <a:lvl1pPr algn="l">
              <a:defRPr sz="2700"/>
            </a:lvl1pPr>
          </a:lstStyle>
          <a:p>
            <a:r>
              <a:rPr lang="en-US"/>
              <a:t>Click to edit Master title style</a:t>
            </a:r>
          </a:p>
        </p:txBody>
      </p:sp>
      <p:sp>
        <p:nvSpPr>
          <p:cNvPr id="9" name="Text Placeholder 3"/>
          <p:cNvSpPr>
            <a:spLocks noGrp="1"/>
          </p:cNvSpPr>
          <p:nvPr>
            <p:ph type="body" sz="half" idx="2"/>
          </p:nvPr>
        </p:nvSpPr>
        <p:spPr>
          <a:xfrm>
            <a:off x="629841" y="2211700"/>
            <a:ext cx="2949178" cy="3657288"/>
          </a:xfrm>
        </p:spPr>
        <p:txBody>
          <a:bodyPr/>
          <a:lstStyle>
            <a:lvl1pPr marL="0" indent="0">
              <a:buNone/>
              <a:defRPr sz="1200" b="1">
                <a:solidFill>
                  <a:srgbClr val="898989"/>
                </a:solidFill>
              </a:defRPr>
            </a:lvl1pPr>
            <a:lvl2pPr marL="342875" indent="0">
              <a:buNone/>
              <a:defRPr sz="1050"/>
            </a:lvl2pPr>
            <a:lvl3pPr marL="685749" indent="0">
              <a:buNone/>
              <a:defRPr sz="900"/>
            </a:lvl3pPr>
            <a:lvl4pPr marL="1028624" indent="0">
              <a:buNone/>
              <a:defRPr sz="750"/>
            </a:lvl4pPr>
            <a:lvl5pPr marL="1371498" indent="0">
              <a:buNone/>
              <a:defRPr sz="750"/>
            </a:lvl5pPr>
            <a:lvl6pPr marL="1714373" indent="0">
              <a:buNone/>
              <a:defRPr sz="750"/>
            </a:lvl6pPr>
            <a:lvl7pPr marL="2057246" indent="0">
              <a:buNone/>
              <a:defRPr sz="750"/>
            </a:lvl7pPr>
            <a:lvl8pPr marL="2400120" indent="0">
              <a:buNone/>
              <a:defRPr sz="750"/>
            </a:lvl8pPr>
            <a:lvl9pPr marL="2742995" indent="0">
              <a:buNone/>
              <a:defRPr sz="750"/>
            </a:lvl9pPr>
          </a:lstStyle>
          <a:p>
            <a:pPr lvl="0"/>
            <a:r>
              <a:rPr lang="en-US"/>
              <a:t>Edit Master text styles</a:t>
            </a:r>
          </a:p>
        </p:txBody>
      </p:sp>
    </p:spTree>
    <p:extLst>
      <p:ext uri="{BB962C8B-B14F-4D97-AF65-F5344CB8AC3E}">
        <p14:creationId xmlns:p14="http://schemas.microsoft.com/office/powerpoint/2010/main" val="287187747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19220361"/>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49F81-772C-4D9C-A628-A06FD1D208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1A4268-AE9C-43E4-9AF5-5446955F10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C23EEC-2879-42DC-B3D3-1CB808E221AB}"/>
              </a:ext>
            </a:extLst>
          </p:cNvPr>
          <p:cNvSpPr>
            <a:spLocks noGrp="1"/>
          </p:cNvSpPr>
          <p:nvPr>
            <p:ph type="dt" sz="half" idx="10"/>
          </p:nvPr>
        </p:nvSpPr>
        <p:spPr/>
        <p:txBody>
          <a:bodyPr/>
          <a:lstStyle/>
          <a:p>
            <a:fld id="{D6EDC403-E906-43D7-975F-69F67B30EB54}" type="datetimeFigureOut">
              <a:rPr lang="en-US" smtClean="0"/>
              <a:t>3/31/2020</a:t>
            </a:fld>
            <a:endParaRPr lang="en-US"/>
          </a:p>
        </p:txBody>
      </p:sp>
      <p:sp>
        <p:nvSpPr>
          <p:cNvPr id="5" name="Footer Placeholder 4">
            <a:extLst>
              <a:ext uri="{FF2B5EF4-FFF2-40B4-BE49-F238E27FC236}">
                <a16:creationId xmlns:a16="http://schemas.microsoft.com/office/drawing/2014/main" id="{9BBFDC23-A0D1-400C-871C-73DB6C948B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34EFD0-71D3-457E-9254-44CCCED0DF55}"/>
              </a:ext>
            </a:extLst>
          </p:cNvPr>
          <p:cNvSpPr>
            <a:spLocks noGrp="1"/>
          </p:cNvSpPr>
          <p:nvPr>
            <p:ph type="sldNum" sz="quarter" idx="12"/>
          </p:nvPr>
        </p:nvSpPr>
        <p:spPr/>
        <p:txBody>
          <a:bodyPr/>
          <a:lstStyle/>
          <a:p>
            <a:fld id="{71A14D94-EA6D-4964-92BE-3D7D358FD7CC}" type="slidenum">
              <a:rPr lang="en-US" altLang="en-US" smtClean="0"/>
              <a:pPr/>
              <a:t>‹#›</a:t>
            </a:fld>
            <a:endParaRPr lang="en-US" altLang="en-US"/>
          </a:p>
        </p:txBody>
      </p:sp>
    </p:spTree>
    <p:extLst>
      <p:ext uri="{BB962C8B-B14F-4D97-AF65-F5344CB8AC3E}">
        <p14:creationId xmlns:p14="http://schemas.microsoft.com/office/powerpoint/2010/main" val="401462579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SBA Logo Slide">
    <p:spTree>
      <p:nvGrpSpPr>
        <p:cNvPr id="1" name=""/>
        <p:cNvGrpSpPr/>
        <p:nvPr/>
      </p:nvGrpSpPr>
      <p:grpSpPr>
        <a:xfrm>
          <a:off x="0" y="0"/>
          <a:ext cx="0" cy="0"/>
          <a:chOff x="0" y="0"/>
          <a:chExt cx="0" cy="0"/>
        </a:xfrm>
      </p:grpSpPr>
      <p:sp>
        <p:nvSpPr>
          <p:cNvPr id="6" name="Rectangle 5"/>
          <p:cNvSpPr/>
          <p:nvPr userDrawn="1"/>
        </p:nvSpPr>
        <p:spPr>
          <a:xfrm>
            <a:off x="0" y="0"/>
            <a:ext cx="9144000" cy="6858000"/>
          </a:xfrm>
          <a:prstGeom prst="rect">
            <a:avLst/>
          </a:prstGeom>
          <a:solidFill>
            <a:srgbClr val="003E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95312" y="1606513"/>
            <a:ext cx="3353375" cy="3644973"/>
          </a:xfrm>
          <a:prstGeom prst="rect">
            <a:avLst/>
          </a:prstGeom>
        </p:spPr>
      </p:pic>
    </p:spTree>
    <p:extLst>
      <p:ext uri="{BB962C8B-B14F-4D97-AF65-F5344CB8AC3E}">
        <p14:creationId xmlns:p14="http://schemas.microsoft.com/office/powerpoint/2010/main" val="338951060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itle Slide (1 line) - Screen Only">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003E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hasCustomPrompt="1"/>
          </p:nvPr>
        </p:nvSpPr>
        <p:spPr>
          <a:xfrm>
            <a:off x="1143000" y="1360614"/>
            <a:ext cx="6858000" cy="2387600"/>
          </a:xfrm>
        </p:spPr>
        <p:txBody>
          <a:bodyPr anchor="b">
            <a:normAutofit/>
          </a:bodyPr>
          <a:lstStyle>
            <a:lvl1pPr algn="ctr">
              <a:lnSpc>
                <a:spcPct val="75000"/>
              </a:lnSpc>
              <a:defRPr sz="6000" spc="-225">
                <a:solidFill>
                  <a:schemeClr val="bg1"/>
                </a:solidFill>
              </a:defRPr>
            </a:lvl1pPr>
          </a:lstStyle>
          <a:p>
            <a:r>
              <a:rPr lang="en-US"/>
              <a:t>Click to edit Master title style (1 line)</a:t>
            </a:r>
          </a:p>
        </p:txBody>
      </p:sp>
      <p:sp>
        <p:nvSpPr>
          <p:cNvPr id="3" name="Subtitle 2"/>
          <p:cNvSpPr>
            <a:spLocks noGrp="1"/>
          </p:cNvSpPr>
          <p:nvPr>
            <p:ph type="subTitle" idx="1"/>
          </p:nvPr>
        </p:nvSpPr>
        <p:spPr>
          <a:xfrm>
            <a:off x="1143000" y="6194612"/>
            <a:ext cx="6858000" cy="455570"/>
          </a:xfrm>
        </p:spPr>
        <p:txBody>
          <a:bodyPr>
            <a:normAutofit/>
          </a:bodyPr>
          <a:lstStyle>
            <a:lvl1pPr marL="0" indent="0" algn="ctr">
              <a:buNone/>
              <a:defRPr sz="1350">
                <a:solidFill>
                  <a:schemeClr val="bg1"/>
                </a:solidFill>
              </a:defRPr>
            </a:lvl1pPr>
            <a:lvl2pPr marL="342875" indent="0" algn="ctr">
              <a:buNone/>
              <a:defRPr sz="1500"/>
            </a:lvl2pPr>
            <a:lvl3pPr marL="685749" indent="0" algn="ctr">
              <a:buNone/>
              <a:defRPr sz="1350"/>
            </a:lvl3pPr>
            <a:lvl4pPr marL="1028624" indent="0" algn="ctr">
              <a:buNone/>
              <a:defRPr sz="1200"/>
            </a:lvl4pPr>
            <a:lvl5pPr marL="1371498" indent="0" algn="ctr">
              <a:buNone/>
              <a:defRPr sz="1200"/>
            </a:lvl5pPr>
            <a:lvl6pPr marL="1714373" indent="0" algn="ctr">
              <a:buNone/>
              <a:defRPr sz="1200"/>
            </a:lvl6pPr>
            <a:lvl7pPr marL="2057246" indent="0" algn="ctr">
              <a:buNone/>
              <a:defRPr sz="1200"/>
            </a:lvl7pPr>
            <a:lvl8pPr marL="2400120" indent="0" algn="ctr">
              <a:buNone/>
              <a:defRPr sz="1200"/>
            </a:lvl8pPr>
            <a:lvl9pPr marL="2742995" indent="0" algn="ctr">
              <a:buNone/>
              <a:defRPr sz="1200"/>
            </a:lvl9pPr>
          </a:lstStyle>
          <a:p>
            <a:r>
              <a:rPr lang="en-US"/>
              <a:t>Click to edit Master subtitle style</a:t>
            </a:r>
          </a:p>
        </p:txBody>
      </p:sp>
      <p:sp>
        <p:nvSpPr>
          <p:cNvPr id="8" name="Text Placeholder 7"/>
          <p:cNvSpPr>
            <a:spLocks noGrp="1"/>
          </p:cNvSpPr>
          <p:nvPr>
            <p:ph type="body" sz="quarter" idx="10" hasCustomPrompt="1"/>
          </p:nvPr>
        </p:nvSpPr>
        <p:spPr>
          <a:xfrm>
            <a:off x="1143000" y="3748095"/>
            <a:ext cx="6858000" cy="1646237"/>
          </a:xfrm>
        </p:spPr>
        <p:txBody>
          <a:bodyPr>
            <a:noAutofit/>
          </a:bodyPr>
          <a:lstStyle>
            <a:lvl1pPr marL="0" indent="0" algn="ctr">
              <a:buNone/>
              <a:defRPr sz="2400" b="1">
                <a:solidFill>
                  <a:schemeClr val="bg1">
                    <a:lumMod val="65000"/>
                  </a:schemeClr>
                </a:solidFill>
              </a:defRPr>
            </a:lvl1pPr>
            <a:lvl2pPr marL="342875" indent="0" algn="ctr">
              <a:buNone/>
              <a:defRPr sz="2400" b="1">
                <a:solidFill>
                  <a:srgbClr val="898989"/>
                </a:solidFill>
              </a:defRPr>
            </a:lvl2pPr>
            <a:lvl3pPr marL="685749" indent="0" algn="ctr">
              <a:buNone/>
              <a:defRPr sz="2400" b="1">
                <a:solidFill>
                  <a:srgbClr val="898989"/>
                </a:solidFill>
              </a:defRPr>
            </a:lvl3pPr>
            <a:lvl4pPr marL="1028624" indent="0" algn="ctr">
              <a:buNone/>
              <a:defRPr sz="2400" b="1">
                <a:solidFill>
                  <a:srgbClr val="898989"/>
                </a:solidFill>
              </a:defRPr>
            </a:lvl4pPr>
            <a:lvl5pPr marL="1371498" indent="0" algn="ctr">
              <a:buNone/>
              <a:defRPr sz="2400" b="1">
                <a:solidFill>
                  <a:srgbClr val="898989"/>
                </a:solidFill>
              </a:defRPr>
            </a:lvl5pPr>
          </a:lstStyle>
          <a:p>
            <a:pPr lvl="0"/>
            <a:r>
              <a:rPr lang="en-US"/>
              <a:t>Click to edit Master subtitle styles</a:t>
            </a: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67338" y="692797"/>
            <a:ext cx="2409324" cy="661760"/>
          </a:xfrm>
          <a:prstGeom prst="rect">
            <a:avLst/>
          </a:prstGeom>
        </p:spPr>
      </p:pic>
    </p:spTree>
    <p:extLst>
      <p:ext uri="{BB962C8B-B14F-4D97-AF65-F5344CB8AC3E}">
        <p14:creationId xmlns:p14="http://schemas.microsoft.com/office/powerpoint/2010/main" val="3206683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24">
            <a:extLst>
              <a:ext uri="{FF2B5EF4-FFF2-40B4-BE49-F238E27FC236}">
                <a16:creationId xmlns:a16="http://schemas.microsoft.com/office/drawing/2014/main" id="{A8239BF8-7B4C-4EC8-ABB5-6D5D69D0E4B5}"/>
              </a:ext>
            </a:extLst>
          </p:cNvPr>
          <p:cNvSpPr>
            <a:spLocks noGrp="1" noChangeArrowheads="1"/>
          </p:cNvSpPr>
          <p:nvPr>
            <p:ph type="sldNum" sz="quarter" idx="10"/>
          </p:nvPr>
        </p:nvSpPr>
        <p:spPr>
          <a:ln/>
        </p:spPr>
        <p:txBody>
          <a:bodyPr/>
          <a:lstStyle>
            <a:lvl1pPr>
              <a:defRPr/>
            </a:lvl1pPr>
          </a:lstStyle>
          <a:p>
            <a:fld id="{F1FA64EC-2E7B-4E69-9AB3-679116107C23}" type="slidenum">
              <a:rPr lang="en-US" altLang="en-US"/>
              <a:pPr/>
              <a:t>‹#›</a:t>
            </a:fld>
            <a:endParaRPr lang="en-US" altLang="en-US"/>
          </a:p>
        </p:txBody>
      </p:sp>
    </p:spTree>
    <p:extLst>
      <p:ext uri="{BB962C8B-B14F-4D97-AF65-F5344CB8AC3E}">
        <p14:creationId xmlns:p14="http://schemas.microsoft.com/office/powerpoint/2010/main" val="3475444884"/>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itle Slide (2 lines) - Screen Only">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003E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hasCustomPrompt="1"/>
          </p:nvPr>
        </p:nvSpPr>
        <p:spPr>
          <a:xfrm>
            <a:off x="1143000" y="1939655"/>
            <a:ext cx="6858000" cy="2387600"/>
          </a:xfrm>
        </p:spPr>
        <p:txBody>
          <a:bodyPr anchor="b">
            <a:normAutofit/>
          </a:bodyPr>
          <a:lstStyle>
            <a:lvl1pPr algn="ctr">
              <a:lnSpc>
                <a:spcPct val="75000"/>
              </a:lnSpc>
              <a:defRPr sz="6000" spc="-225">
                <a:solidFill>
                  <a:schemeClr val="bg1"/>
                </a:solidFill>
              </a:defRPr>
            </a:lvl1pPr>
          </a:lstStyle>
          <a:p>
            <a:r>
              <a:rPr lang="en-US"/>
              <a:t>Click to edit Master title style (2 lines)</a:t>
            </a:r>
          </a:p>
        </p:txBody>
      </p:sp>
      <p:sp>
        <p:nvSpPr>
          <p:cNvPr id="3" name="Subtitle 2"/>
          <p:cNvSpPr>
            <a:spLocks noGrp="1"/>
          </p:cNvSpPr>
          <p:nvPr>
            <p:ph type="subTitle" idx="1"/>
          </p:nvPr>
        </p:nvSpPr>
        <p:spPr>
          <a:xfrm>
            <a:off x="1143000" y="6194612"/>
            <a:ext cx="6858000" cy="455570"/>
          </a:xfrm>
        </p:spPr>
        <p:txBody>
          <a:bodyPr>
            <a:normAutofit/>
          </a:bodyPr>
          <a:lstStyle>
            <a:lvl1pPr marL="0" indent="0" algn="ctr">
              <a:buNone/>
              <a:defRPr sz="1350">
                <a:solidFill>
                  <a:schemeClr val="bg1"/>
                </a:solidFill>
              </a:defRPr>
            </a:lvl1pPr>
            <a:lvl2pPr marL="342875" indent="0" algn="ctr">
              <a:buNone/>
              <a:defRPr sz="1500"/>
            </a:lvl2pPr>
            <a:lvl3pPr marL="685749" indent="0" algn="ctr">
              <a:buNone/>
              <a:defRPr sz="1350"/>
            </a:lvl3pPr>
            <a:lvl4pPr marL="1028624" indent="0" algn="ctr">
              <a:buNone/>
              <a:defRPr sz="1200"/>
            </a:lvl4pPr>
            <a:lvl5pPr marL="1371498" indent="0" algn="ctr">
              <a:buNone/>
              <a:defRPr sz="1200"/>
            </a:lvl5pPr>
            <a:lvl6pPr marL="1714373" indent="0" algn="ctr">
              <a:buNone/>
              <a:defRPr sz="1200"/>
            </a:lvl6pPr>
            <a:lvl7pPr marL="2057246" indent="0" algn="ctr">
              <a:buNone/>
              <a:defRPr sz="1200"/>
            </a:lvl7pPr>
            <a:lvl8pPr marL="2400120" indent="0" algn="ctr">
              <a:buNone/>
              <a:defRPr sz="1200"/>
            </a:lvl8pPr>
            <a:lvl9pPr marL="2742995" indent="0" algn="ctr">
              <a:buNone/>
              <a:defRPr sz="1200"/>
            </a:lvl9pPr>
          </a:lstStyle>
          <a:p>
            <a:r>
              <a:rPr lang="en-US"/>
              <a:t>Click to edit Master subtitle style</a:t>
            </a:r>
          </a:p>
        </p:txBody>
      </p:sp>
      <p:sp>
        <p:nvSpPr>
          <p:cNvPr id="8" name="Text Placeholder 7"/>
          <p:cNvSpPr>
            <a:spLocks noGrp="1"/>
          </p:cNvSpPr>
          <p:nvPr>
            <p:ph type="body" sz="quarter" idx="10" hasCustomPrompt="1"/>
          </p:nvPr>
        </p:nvSpPr>
        <p:spPr>
          <a:xfrm>
            <a:off x="1143000" y="4327262"/>
            <a:ext cx="6858000" cy="1646237"/>
          </a:xfrm>
        </p:spPr>
        <p:txBody>
          <a:bodyPr>
            <a:noAutofit/>
          </a:bodyPr>
          <a:lstStyle>
            <a:lvl1pPr marL="0" indent="0" algn="ctr">
              <a:buNone/>
              <a:defRPr sz="2400" b="1">
                <a:solidFill>
                  <a:schemeClr val="bg1">
                    <a:lumMod val="65000"/>
                  </a:schemeClr>
                </a:solidFill>
              </a:defRPr>
            </a:lvl1pPr>
            <a:lvl2pPr marL="342875" indent="0" algn="ctr">
              <a:buNone/>
              <a:defRPr sz="2400" b="1">
                <a:solidFill>
                  <a:srgbClr val="898989"/>
                </a:solidFill>
              </a:defRPr>
            </a:lvl2pPr>
            <a:lvl3pPr marL="685749" indent="0" algn="ctr">
              <a:buNone/>
              <a:defRPr sz="2400" b="1">
                <a:solidFill>
                  <a:srgbClr val="898989"/>
                </a:solidFill>
              </a:defRPr>
            </a:lvl3pPr>
            <a:lvl4pPr marL="1028624" indent="0" algn="ctr">
              <a:buNone/>
              <a:defRPr sz="2400" b="1">
                <a:solidFill>
                  <a:srgbClr val="898989"/>
                </a:solidFill>
              </a:defRPr>
            </a:lvl4pPr>
            <a:lvl5pPr marL="1371498" indent="0" algn="ctr">
              <a:buNone/>
              <a:defRPr sz="2400" b="1">
                <a:solidFill>
                  <a:srgbClr val="898989"/>
                </a:solidFill>
              </a:defRPr>
            </a:lvl5pPr>
          </a:lstStyle>
          <a:p>
            <a:pPr lvl="0"/>
            <a:r>
              <a:rPr lang="en-US"/>
              <a:t>Click to edit Master subtitle styles</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67338" y="692797"/>
            <a:ext cx="2409324" cy="661760"/>
          </a:xfrm>
          <a:prstGeom prst="rect">
            <a:avLst/>
          </a:prstGeom>
        </p:spPr>
      </p:pic>
    </p:spTree>
    <p:extLst>
      <p:ext uri="{BB962C8B-B14F-4D97-AF65-F5344CB8AC3E}">
        <p14:creationId xmlns:p14="http://schemas.microsoft.com/office/powerpoint/2010/main" val="178951162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_Title Slide (1 line) - Screen Only">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hasCustomPrompt="1"/>
          </p:nvPr>
        </p:nvSpPr>
        <p:spPr>
          <a:xfrm>
            <a:off x="1143000" y="1360614"/>
            <a:ext cx="6858000" cy="2387600"/>
          </a:xfrm>
        </p:spPr>
        <p:txBody>
          <a:bodyPr anchor="b">
            <a:normAutofit/>
          </a:bodyPr>
          <a:lstStyle>
            <a:lvl1pPr algn="ctr">
              <a:lnSpc>
                <a:spcPct val="75000"/>
              </a:lnSpc>
              <a:defRPr sz="6000" spc="-225">
                <a:solidFill>
                  <a:srgbClr val="003F80"/>
                </a:solidFill>
              </a:defRPr>
            </a:lvl1pPr>
          </a:lstStyle>
          <a:p>
            <a:r>
              <a:rPr lang="en-US"/>
              <a:t>Click to edit Master title style (1 line)</a:t>
            </a:r>
          </a:p>
        </p:txBody>
      </p:sp>
      <p:sp>
        <p:nvSpPr>
          <p:cNvPr id="3" name="Subtitle 2"/>
          <p:cNvSpPr>
            <a:spLocks noGrp="1"/>
          </p:cNvSpPr>
          <p:nvPr>
            <p:ph type="subTitle" idx="1"/>
          </p:nvPr>
        </p:nvSpPr>
        <p:spPr>
          <a:xfrm>
            <a:off x="1143000" y="6194612"/>
            <a:ext cx="6858000" cy="455570"/>
          </a:xfrm>
        </p:spPr>
        <p:txBody>
          <a:bodyPr>
            <a:normAutofit/>
          </a:bodyPr>
          <a:lstStyle>
            <a:lvl1pPr marL="0" indent="0" algn="ctr">
              <a:buNone/>
              <a:defRPr sz="1350">
                <a:solidFill>
                  <a:srgbClr val="003F80"/>
                </a:solidFill>
              </a:defRPr>
            </a:lvl1pPr>
            <a:lvl2pPr marL="342875" indent="0" algn="ctr">
              <a:buNone/>
              <a:defRPr sz="1500"/>
            </a:lvl2pPr>
            <a:lvl3pPr marL="685749" indent="0" algn="ctr">
              <a:buNone/>
              <a:defRPr sz="1350"/>
            </a:lvl3pPr>
            <a:lvl4pPr marL="1028624" indent="0" algn="ctr">
              <a:buNone/>
              <a:defRPr sz="1200"/>
            </a:lvl4pPr>
            <a:lvl5pPr marL="1371498" indent="0" algn="ctr">
              <a:buNone/>
              <a:defRPr sz="1200"/>
            </a:lvl5pPr>
            <a:lvl6pPr marL="1714373" indent="0" algn="ctr">
              <a:buNone/>
              <a:defRPr sz="1200"/>
            </a:lvl6pPr>
            <a:lvl7pPr marL="2057246" indent="0" algn="ctr">
              <a:buNone/>
              <a:defRPr sz="1200"/>
            </a:lvl7pPr>
            <a:lvl8pPr marL="2400120" indent="0" algn="ctr">
              <a:buNone/>
              <a:defRPr sz="1200"/>
            </a:lvl8pPr>
            <a:lvl9pPr marL="2742995" indent="0" algn="ctr">
              <a:buNone/>
              <a:defRPr sz="1200"/>
            </a:lvl9pPr>
          </a:lstStyle>
          <a:p>
            <a:r>
              <a:rPr lang="en-US"/>
              <a:t>Click to edit Master subtitle style</a:t>
            </a:r>
          </a:p>
        </p:txBody>
      </p:sp>
      <p:sp>
        <p:nvSpPr>
          <p:cNvPr id="9" name="Text Placeholder 7"/>
          <p:cNvSpPr>
            <a:spLocks noGrp="1"/>
          </p:cNvSpPr>
          <p:nvPr>
            <p:ph type="body" sz="quarter" idx="10" hasCustomPrompt="1"/>
          </p:nvPr>
        </p:nvSpPr>
        <p:spPr>
          <a:xfrm>
            <a:off x="1143000" y="3748095"/>
            <a:ext cx="6858000" cy="1646237"/>
          </a:xfrm>
        </p:spPr>
        <p:txBody>
          <a:bodyPr>
            <a:noAutofit/>
          </a:bodyPr>
          <a:lstStyle>
            <a:lvl1pPr marL="0" indent="0" algn="ctr">
              <a:buNone/>
              <a:defRPr sz="2400" b="1">
                <a:solidFill>
                  <a:schemeClr val="bg1">
                    <a:lumMod val="65000"/>
                  </a:schemeClr>
                </a:solidFill>
              </a:defRPr>
            </a:lvl1pPr>
            <a:lvl2pPr marL="342875" indent="0" algn="ctr">
              <a:buNone/>
              <a:defRPr sz="2400" b="1">
                <a:solidFill>
                  <a:srgbClr val="898989"/>
                </a:solidFill>
              </a:defRPr>
            </a:lvl2pPr>
            <a:lvl3pPr marL="685749" indent="0" algn="ctr">
              <a:buNone/>
              <a:defRPr sz="2400" b="1">
                <a:solidFill>
                  <a:srgbClr val="898989"/>
                </a:solidFill>
              </a:defRPr>
            </a:lvl3pPr>
            <a:lvl4pPr marL="1028624" indent="0" algn="ctr">
              <a:buNone/>
              <a:defRPr sz="2400" b="1">
                <a:solidFill>
                  <a:srgbClr val="898989"/>
                </a:solidFill>
              </a:defRPr>
            </a:lvl4pPr>
            <a:lvl5pPr marL="1371498" indent="0" algn="ctr">
              <a:buNone/>
              <a:defRPr sz="2400" b="1">
                <a:solidFill>
                  <a:srgbClr val="898989"/>
                </a:solidFill>
              </a:defRPr>
            </a:lvl5pPr>
          </a:lstStyle>
          <a:p>
            <a:pPr lvl="0"/>
            <a:r>
              <a:rPr lang="en-US"/>
              <a:t>Click to edit Master subtitle styles</a:t>
            </a: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68048" y="699244"/>
            <a:ext cx="2407901" cy="661370"/>
          </a:xfrm>
          <a:prstGeom prst="rect">
            <a:avLst/>
          </a:prstGeom>
        </p:spPr>
      </p:pic>
    </p:spTree>
    <p:extLst>
      <p:ext uri="{BB962C8B-B14F-4D97-AF65-F5344CB8AC3E}">
        <p14:creationId xmlns:p14="http://schemas.microsoft.com/office/powerpoint/2010/main" val="362656129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hasCustomPrompt="1"/>
          </p:nvPr>
        </p:nvSpPr>
        <p:spPr>
          <a:xfrm>
            <a:off x="1143000" y="1939655"/>
            <a:ext cx="6858000" cy="2387600"/>
          </a:xfrm>
        </p:spPr>
        <p:txBody>
          <a:bodyPr anchor="b">
            <a:normAutofit/>
          </a:bodyPr>
          <a:lstStyle>
            <a:lvl1pPr algn="ctr">
              <a:lnSpc>
                <a:spcPct val="75000"/>
              </a:lnSpc>
              <a:defRPr sz="6000" spc="-225">
                <a:solidFill>
                  <a:srgbClr val="003F80"/>
                </a:solidFill>
              </a:defRPr>
            </a:lvl1pPr>
          </a:lstStyle>
          <a:p>
            <a:r>
              <a:rPr lang="en-US"/>
              <a:t>Click to edit Master title style (2 lines)</a:t>
            </a:r>
          </a:p>
        </p:txBody>
      </p:sp>
      <p:sp>
        <p:nvSpPr>
          <p:cNvPr id="3" name="Subtitle 2"/>
          <p:cNvSpPr>
            <a:spLocks noGrp="1"/>
          </p:cNvSpPr>
          <p:nvPr>
            <p:ph type="subTitle" idx="1"/>
          </p:nvPr>
        </p:nvSpPr>
        <p:spPr>
          <a:xfrm>
            <a:off x="1143000" y="6194612"/>
            <a:ext cx="6858000" cy="455570"/>
          </a:xfrm>
        </p:spPr>
        <p:txBody>
          <a:bodyPr>
            <a:normAutofit/>
          </a:bodyPr>
          <a:lstStyle>
            <a:lvl1pPr marL="0" indent="0" algn="ctr">
              <a:buNone/>
              <a:defRPr sz="1350">
                <a:solidFill>
                  <a:srgbClr val="003F80"/>
                </a:solidFill>
              </a:defRPr>
            </a:lvl1pPr>
            <a:lvl2pPr marL="342875" indent="0" algn="ctr">
              <a:buNone/>
              <a:defRPr sz="1500"/>
            </a:lvl2pPr>
            <a:lvl3pPr marL="685749" indent="0" algn="ctr">
              <a:buNone/>
              <a:defRPr sz="1350"/>
            </a:lvl3pPr>
            <a:lvl4pPr marL="1028624" indent="0" algn="ctr">
              <a:buNone/>
              <a:defRPr sz="1200"/>
            </a:lvl4pPr>
            <a:lvl5pPr marL="1371498" indent="0" algn="ctr">
              <a:buNone/>
              <a:defRPr sz="1200"/>
            </a:lvl5pPr>
            <a:lvl6pPr marL="1714373" indent="0" algn="ctr">
              <a:buNone/>
              <a:defRPr sz="1200"/>
            </a:lvl6pPr>
            <a:lvl7pPr marL="2057246" indent="0" algn="ctr">
              <a:buNone/>
              <a:defRPr sz="1200"/>
            </a:lvl7pPr>
            <a:lvl8pPr marL="2400120" indent="0" algn="ctr">
              <a:buNone/>
              <a:defRPr sz="1200"/>
            </a:lvl8pPr>
            <a:lvl9pPr marL="2742995" indent="0" algn="ctr">
              <a:buNone/>
              <a:defRPr sz="1200"/>
            </a:lvl9pPr>
          </a:lstStyle>
          <a:p>
            <a:r>
              <a:rPr lang="en-US"/>
              <a:t>Click to edit Master subtitle style</a:t>
            </a:r>
          </a:p>
        </p:txBody>
      </p:sp>
      <p:sp>
        <p:nvSpPr>
          <p:cNvPr id="9" name="Text Placeholder 7"/>
          <p:cNvSpPr>
            <a:spLocks noGrp="1"/>
          </p:cNvSpPr>
          <p:nvPr>
            <p:ph type="body" sz="quarter" idx="10" hasCustomPrompt="1"/>
          </p:nvPr>
        </p:nvSpPr>
        <p:spPr>
          <a:xfrm>
            <a:off x="1143000" y="4327262"/>
            <a:ext cx="6858000" cy="1646237"/>
          </a:xfrm>
        </p:spPr>
        <p:txBody>
          <a:bodyPr>
            <a:noAutofit/>
          </a:bodyPr>
          <a:lstStyle>
            <a:lvl1pPr marL="0" indent="0" algn="ctr">
              <a:buNone/>
              <a:defRPr sz="2400" b="1">
                <a:solidFill>
                  <a:schemeClr val="bg1">
                    <a:lumMod val="65000"/>
                  </a:schemeClr>
                </a:solidFill>
              </a:defRPr>
            </a:lvl1pPr>
            <a:lvl2pPr marL="342875" indent="0" algn="ctr">
              <a:buNone/>
              <a:defRPr sz="2400" b="1">
                <a:solidFill>
                  <a:srgbClr val="898989"/>
                </a:solidFill>
              </a:defRPr>
            </a:lvl2pPr>
            <a:lvl3pPr marL="685749" indent="0" algn="ctr">
              <a:buNone/>
              <a:defRPr sz="2400" b="1">
                <a:solidFill>
                  <a:srgbClr val="898989"/>
                </a:solidFill>
              </a:defRPr>
            </a:lvl3pPr>
            <a:lvl4pPr marL="1028624" indent="0" algn="ctr">
              <a:buNone/>
              <a:defRPr sz="2400" b="1">
                <a:solidFill>
                  <a:srgbClr val="898989"/>
                </a:solidFill>
              </a:defRPr>
            </a:lvl4pPr>
            <a:lvl5pPr marL="1371498" indent="0" algn="ctr">
              <a:buNone/>
              <a:defRPr sz="2400" b="1">
                <a:solidFill>
                  <a:srgbClr val="898989"/>
                </a:solidFill>
              </a:defRPr>
            </a:lvl5pPr>
          </a:lstStyle>
          <a:p>
            <a:pPr lvl="0"/>
            <a:r>
              <a:rPr lang="en-US"/>
              <a:t>Click to edit Master subtitle styles</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68048" y="699244"/>
            <a:ext cx="2407901" cy="661370"/>
          </a:xfrm>
          <a:prstGeom prst="rect">
            <a:avLst/>
          </a:prstGeom>
        </p:spPr>
      </p:pic>
    </p:spTree>
    <p:extLst>
      <p:ext uri="{BB962C8B-B14F-4D97-AF65-F5344CB8AC3E}">
        <p14:creationId xmlns:p14="http://schemas.microsoft.com/office/powerpoint/2010/main" val="45765424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 preserve="1">
  <p:cSld name="Chapter Slide - Screen Only">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007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hasCustomPrompt="1"/>
          </p:nvPr>
        </p:nvSpPr>
        <p:spPr>
          <a:xfrm>
            <a:off x="1143000" y="1122363"/>
            <a:ext cx="6858000" cy="2387600"/>
          </a:xfrm>
        </p:spPr>
        <p:txBody>
          <a:bodyPr anchor="b"/>
          <a:lstStyle>
            <a:lvl1pPr algn="ctr">
              <a:lnSpc>
                <a:spcPts val="4500"/>
              </a:lnSpc>
              <a:defRPr sz="4500">
                <a:solidFill>
                  <a:schemeClr val="bg1"/>
                </a:solidFill>
              </a:defRPr>
            </a:lvl1pPr>
          </a:lstStyle>
          <a:p>
            <a:r>
              <a:rPr lang="en-US"/>
              <a:t>Click to edit Master </a:t>
            </a:r>
            <a:br>
              <a:rPr lang="en-US"/>
            </a:br>
            <a:r>
              <a:rPr lang="en-US"/>
              <a:t>chapter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b="1">
                <a:solidFill>
                  <a:schemeClr val="bg1">
                    <a:lumMod val="85000"/>
                  </a:schemeClr>
                </a:solidFill>
              </a:defRPr>
            </a:lvl1pPr>
            <a:lvl2pPr marL="342875" indent="0" algn="ctr">
              <a:buNone/>
              <a:defRPr sz="1500"/>
            </a:lvl2pPr>
            <a:lvl3pPr marL="685749" indent="0" algn="ctr">
              <a:buNone/>
              <a:defRPr sz="1350"/>
            </a:lvl3pPr>
            <a:lvl4pPr marL="1028624" indent="0" algn="ctr">
              <a:buNone/>
              <a:defRPr sz="1200"/>
            </a:lvl4pPr>
            <a:lvl5pPr marL="1371498" indent="0" algn="ctr">
              <a:buNone/>
              <a:defRPr sz="1200"/>
            </a:lvl5pPr>
            <a:lvl6pPr marL="1714373" indent="0" algn="ctr">
              <a:buNone/>
              <a:defRPr sz="1200"/>
            </a:lvl6pPr>
            <a:lvl7pPr marL="2057246" indent="0" algn="ctr">
              <a:buNone/>
              <a:defRPr sz="1200"/>
            </a:lvl7pPr>
            <a:lvl8pPr marL="2400120" indent="0" algn="ctr">
              <a:buNone/>
              <a:defRPr sz="1200"/>
            </a:lvl8pPr>
            <a:lvl9pPr marL="2742995" indent="0" algn="ctr">
              <a:buNone/>
              <a:defRPr sz="1200"/>
            </a:lvl9pPr>
          </a:lstStyle>
          <a:p>
            <a:r>
              <a:rPr lang="en-US"/>
              <a:t>Click to edit Master subtitle style</a:t>
            </a:r>
          </a:p>
        </p:txBody>
      </p:sp>
    </p:spTree>
    <p:extLst>
      <p:ext uri="{BB962C8B-B14F-4D97-AF65-F5344CB8AC3E}">
        <p14:creationId xmlns:p14="http://schemas.microsoft.com/office/powerpoint/2010/main" val="58757586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 preserve="1">
  <p:cSld name="Chapter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hasCustomPrompt="1"/>
          </p:nvPr>
        </p:nvSpPr>
        <p:spPr>
          <a:xfrm>
            <a:off x="1143000" y="1122363"/>
            <a:ext cx="6858000" cy="2387600"/>
          </a:xfrm>
        </p:spPr>
        <p:txBody>
          <a:bodyPr anchor="b"/>
          <a:lstStyle>
            <a:lvl1pPr algn="ctr">
              <a:lnSpc>
                <a:spcPts val="4500"/>
              </a:lnSpc>
              <a:defRPr sz="4500">
                <a:solidFill>
                  <a:srgbClr val="007EB4"/>
                </a:solidFill>
              </a:defRPr>
            </a:lvl1pPr>
          </a:lstStyle>
          <a:p>
            <a:r>
              <a:rPr lang="en-US"/>
              <a:t>Click to edit Master </a:t>
            </a:r>
            <a:br>
              <a:rPr lang="en-US"/>
            </a:br>
            <a:r>
              <a:rPr lang="en-US"/>
              <a:t>chapter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b="1">
                <a:solidFill>
                  <a:srgbClr val="898989"/>
                </a:solidFill>
              </a:defRPr>
            </a:lvl1pPr>
            <a:lvl2pPr marL="342875" indent="0" algn="ctr">
              <a:buNone/>
              <a:defRPr sz="1500"/>
            </a:lvl2pPr>
            <a:lvl3pPr marL="685749" indent="0" algn="ctr">
              <a:buNone/>
              <a:defRPr sz="1350"/>
            </a:lvl3pPr>
            <a:lvl4pPr marL="1028624" indent="0" algn="ctr">
              <a:buNone/>
              <a:defRPr sz="1200"/>
            </a:lvl4pPr>
            <a:lvl5pPr marL="1371498" indent="0" algn="ctr">
              <a:buNone/>
              <a:defRPr sz="1200"/>
            </a:lvl5pPr>
            <a:lvl6pPr marL="1714373" indent="0" algn="ctr">
              <a:buNone/>
              <a:defRPr sz="1200"/>
            </a:lvl6pPr>
            <a:lvl7pPr marL="2057246" indent="0" algn="ctr">
              <a:buNone/>
              <a:defRPr sz="1200"/>
            </a:lvl7pPr>
            <a:lvl8pPr marL="2400120" indent="0" algn="ctr">
              <a:buNone/>
              <a:defRPr sz="1200"/>
            </a:lvl8pPr>
            <a:lvl9pPr marL="2742995" indent="0" algn="ctr">
              <a:buNone/>
              <a:defRPr sz="1200"/>
            </a:lvl9pPr>
          </a:lstStyle>
          <a:p>
            <a:r>
              <a:rPr lang="en-US"/>
              <a:t>Click to edit Master subtitle style</a:t>
            </a:r>
          </a:p>
        </p:txBody>
      </p:sp>
    </p:spTree>
    <p:extLst>
      <p:ext uri="{BB962C8B-B14F-4D97-AF65-F5344CB8AC3E}">
        <p14:creationId xmlns:p14="http://schemas.microsoft.com/office/powerpoint/2010/main" val="363425967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secHead" preserve="1">
  <p:cSld name="Chapter Slide Alt 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99597" y="1268765"/>
            <a:ext cx="6944810" cy="2237228"/>
          </a:xfrm>
        </p:spPr>
        <p:txBody>
          <a:bodyPr anchor="b"/>
          <a:lstStyle>
            <a:lvl1pPr>
              <a:lnSpc>
                <a:spcPts val="4500"/>
              </a:lnSpc>
              <a:defRPr sz="4500"/>
            </a:lvl1pPr>
          </a:lstStyle>
          <a:p>
            <a:r>
              <a:rPr lang="en-US"/>
              <a:t>Click to edit Master </a:t>
            </a:r>
            <a:br>
              <a:rPr lang="en-US"/>
            </a:br>
            <a:r>
              <a:rPr lang="en-US"/>
              <a:t>chapter style</a:t>
            </a:r>
          </a:p>
        </p:txBody>
      </p:sp>
      <p:sp>
        <p:nvSpPr>
          <p:cNvPr id="3" name="Text Placeholder 2"/>
          <p:cNvSpPr>
            <a:spLocks noGrp="1"/>
          </p:cNvSpPr>
          <p:nvPr>
            <p:ph type="body" idx="1" hasCustomPrompt="1"/>
          </p:nvPr>
        </p:nvSpPr>
        <p:spPr>
          <a:xfrm>
            <a:off x="1103254" y="3613579"/>
            <a:ext cx="6944810" cy="1500187"/>
          </a:xfrm>
        </p:spPr>
        <p:txBody>
          <a:bodyPr/>
          <a:lstStyle>
            <a:lvl1pPr marL="0" indent="0" algn="ctr">
              <a:buNone/>
              <a:defRPr sz="1800" b="1">
                <a:solidFill>
                  <a:schemeClr val="tx1">
                    <a:tint val="75000"/>
                  </a:schemeClr>
                </a:solidFill>
              </a:defRPr>
            </a:lvl1pPr>
            <a:lvl2pPr marL="342875" indent="0">
              <a:buNone/>
              <a:defRPr sz="1500">
                <a:solidFill>
                  <a:schemeClr val="tx1">
                    <a:tint val="75000"/>
                  </a:schemeClr>
                </a:solidFill>
              </a:defRPr>
            </a:lvl2pPr>
            <a:lvl3pPr marL="685749" indent="0">
              <a:buNone/>
              <a:defRPr sz="1350">
                <a:solidFill>
                  <a:schemeClr val="tx1">
                    <a:tint val="75000"/>
                  </a:schemeClr>
                </a:solidFill>
              </a:defRPr>
            </a:lvl3pPr>
            <a:lvl4pPr marL="1028624" indent="0">
              <a:buNone/>
              <a:defRPr sz="1200">
                <a:solidFill>
                  <a:schemeClr val="tx1">
                    <a:tint val="75000"/>
                  </a:schemeClr>
                </a:solidFill>
              </a:defRPr>
            </a:lvl4pPr>
            <a:lvl5pPr marL="1371498" indent="0">
              <a:buNone/>
              <a:defRPr sz="1200">
                <a:solidFill>
                  <a:schemeClr val="tx1">
                    <a:tint val="75000"/>
                  </a:schemeClr>
                </a:solidFill>
              </a:defRPr>
            </a:lvl5pPr>
            <a:lvl6pPr marL="1714373" indent="0">
              <a:buNone/>
              <a:defRPr sz="1200">
                <a:solidFill>
                  <a:schemeClr val="tx1">
                    <a:tint val="75000"/>
                  </a:schemeClr>
                </a:solidFill>
              </a:defRPr>
            </a:lvl6pPr>
            <a:lvl7pPr marL="2057246" indent="0">
              <a:buNone/>
              <a:defRPr sz="1200">
                <a:solidFill>
                  <a:schemeClr val="tx1">
                    <a:tint val="75000"/>
                  </a:schemeClr>
                </a:solidFill>
              </a:defRPr>
            </a:lvl7pPr>
            <a:lvl8pPr marL="2400120" indent="0">
              <a:buNone/>
              <a:defRPr sz="1200">
                <a:solidFill>
                  <a:schemeClr val="tx1">
                    <a:tint val="75000"/>
                  </a:schemeClr>
                </a:solidFill>
              </a:defRPr>
            </a:lvl8pPr>
            <a:lvl9pPr marL="2742995" indent="0">
              <a:buNone/>
              <a:defRPr sz="1200">
                <a:solidFill>
                  <a:schemeClr val="tx1">
                    <a:tint val="75000"/>
                  </a:schemeClr>
                </a:solidFill>
              </a:defRPr>
            </a:lvl9pPr>
          </a:lstStyle>
          <a:p>
            <a:pPr lvl="0"/>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Office of Disaster Assistance</a:t>
            </a:r>
          </a:p>
        </p:txBody>
      </p:sp>
      <p:sp>
        <p:nvSpPr>
          <p:cNvPr id="6" name="Slide Number Placeholder 5"/>
          <p:cNvSpPr>
            <a:spLocks noGrp="1"/>
          </p:cNvSpPr>
          <p:nvPr>
            <p:ph type="sldNum" sz="quarter" idx="12"/>
          </p:nvPr>
        </p:nvSpPr>
        <p:spPr/>
        <p:txBody>
          <a:bodyPr/>
          <a:lstStyle/>
          <a:p>
            <a:fld id="{B1AB44B9-F1EC-4F4B-88D4-413245C9CD3E}" type="slidenum">
              <a:rPr lang="en-US" smtClean="0"/>
              <a:t>‹#›</a:t>
            </a:fld>
            <a:endParaRPr lang="en-US"/>
          </a:p>
        </p:txBody>
      </p:sp>
    </p:spTree>
    <p:extLst>
      <p:ext uri="{BB962C8B-B14F-4D97-AF65-F5344CB8AC3E}">
        <p14:creationId xmlns:p14="http://schemas.microsoft.com/office/powerpoint/2010/main" val="192117890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itle and Content - with Subtitle">
    <p:spTree>
      <p:nvGrpSpPr>
        <p:cNvPr id="1" name=""/>
        <p:cNvGrpSpPr/>
        <p:nvPr/>
      </p:nvGrpSpPr>
      <p:grpSpPr>
        <a:xfrm>
          <a:off x="0" y="0"/>
          <a:ext cx="0" cy="0"/>
          <a:chOff x="0" y="0"/>
          <a:chExt cx="0" cy="0"/>
        </a:xfrm>
      </p:grpSpPr>
      <p:sp>
        <p:nvSpPr>
          <p:cNvPr id="2" name="Title 1"/>
          <p:cNvSpPr>
            <a:spLocks noGrp="1"/>
          </p:cNvSpPr>
          <p:nvPr>
            <p:ph type="title"/>
          </p:nvPr>
        </p:nvSpPr>
        <p:spPr>
          <a:xfrm>
            <a:off x="628650" y="368608"/>
            <a:ext cx="7886700" cy="598904"/>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4"/>
          <p:cNvSpPr>
            <a:spLocks noGrp="1"/>
          </p:cNvSpPr>
          <p:nvPr>
            <p:ph type="dt" sz="half" idx="10"/>
          </p:nvPr>
        </p:nvSpPr>
        <p:spPr>
          <a:xfrm>
            <a:off x="417815" y="6194307"/>
            <a:ext cx="1795815" cy="365125"/>
          </a:xfrm>
        </p:spPr>
        <p:txBody>
          <a:bodyPr/>
          <a:lstStyle/>
          <a:p>
            <a:endParaRPr lang="en-US"/>
          </a:p>
        </p:txBody>
      </p:sp>
      <p:sp>
        <p:nvSpPr>
          <p:cNvPr id="9" name="Footer Placeholder 5"/>
          <p:cNvSpPr>
            <a:spLocks noGrp="1"/>
          </p:cNvSpPr>
          <p:nvPr>
            <p:ph type="ftr" sz="quarter" idx="11"/>
          </p:nvPr>
        </p:nvSpPr>
        <p:spPr>
          <a:xfrm>
            <a:off x="3028950" y="6194307"/>
            <a:ext cx="3086100" cy="365125"/>
          </a:xfrm>
        </p:spPr>
        <p:txBody>
          <a:bodyPr/>
          <a:lstStyle/>
          <a:p>
            <a:r>
              <a:rPr lang="en-US"/>
              <a:t>Office of Disaster Assistance</a:t>
            </a:r>
          </a:p>
        </p:txBody>
      </p:sp>
      <p:sp>
        <p:nvSpPr>
          <p:cNvPr id="10" name="Slide Number Placeholder 6"/>
          <p:cNvSpPr>
            <a:spLocks noGrp="1"/>
          </p:cNvSpPr>
          <p:nvPr>
            <p:ph type="sldNum" sz="quarter" idx="12"/>
          </p:nvPr>
        </p:nvSpPr>
        <p:spPr>
          <a:xfrm>
            <a:off x="6796510" y="6194307"/>
            <a:ext cx="2057400" cy="365125"/>
          </a:xfrm>
        </p:spPr>
        <p:txBody>
          <a:bodyPr/>
          <a:lstStyle/>
          <a:p>
            <a:fld id="{B1AB44B9-F1EC-4F4B-88D4-413245C9CD3E}" type="slidenum">
              <a:rPr lang="en-US" smtClean="0"/>
              <a:t>‹#›</a:t>
            </a:fld>
            <a:endParaRPr lang="en-US"/>
          </a:p>
        </p:txBody>
      </p:sp>
      <p:sp>
        <p:nvSpPr>
          <p:cNvPr id="11" name="Subtitle 2"/>
          <p:cNvSpPr>
            <a:spLocks noGrp="1"/>
          </p:cNvSpPr>
          <p:nvPr>
            <p:ph type="subTitle" idx="13"/>
          </p:nvPr>
        </p:nvSpPr>
        <p:spPr>
          <a:xfrm>
            <a:off x="628650" y="967512"/>
            <a:ext cx="7886700" cy="696071"/>
          </a:xfrm>
        </p:spPr>
        <p:txBody>
          <a:bodyPr>
            <a:normAutofit/>
          </a:bodyPr>
          <a:lstStyle>
            <a:lvl1pPr marL="0" indent="0" algn="ctr">
              <a:buNone/>
              <a:defRPr sz="1575" b="1">
                <a:solidFill>
                  <a:srgbClr val="898989"/>
                </a:solidFill>
              </a:defRPr>
            </a:lvl1pPr>
            <a:lvl2pPr marL="342875" indent="0" algn="ctr">
              <a:buNone/>
              <a:defRPr sz="1500"/>
            </a:lvl2pPr>
            <a:lvl3pPr marL="685749" indent="0" algn="ctr">
              <a:buNone/>
              <a:defRPr sz="1350"/>
            </a:lvl3pPr>
            <a:lvl4pPr marL="1028624" indent="0" algn="ctr">
              <a:buNone/>
              <a:defRPr sz="1200"/>
            </a:lvl4pPr>
            <a:lvl5pPr marL="1371498" indent="0" algn="ctr">
              <a:buNone/>
              <a:defRPr sz="1200"/>
            </a:lvl5pPr>
            <a:lvl6pPr marL="1714373" indent="0" algn="ctr">
              <a:buNone/>
              <a:defRPr sz="1200"/>
            </a:lvl6pPr>
            <a:lvl7pPr marL="2057246" indent="0" algn="ctr">
              <a:buNone/>
              <a:defRPr sz="1200"/>
            </a:lvl7pPr>
            <a:lvl8pPr marL="2400120" indent="0" algn="ctr">
              <a:buNone/>
              <a:defRPr sz="1200"/>
            </a:lvl8pPr>
            <a:lvl9pPr marL="2742995" indent="0" algn="ctr">
              <a:buNone/>
              <a:defRPr sz="1200"/>
            </a:lvl9pPr>
          </a:lstStyle>
          <a:p>
            <a:r>
              <a:rPr lang="en-US"/>
              <a:t>Click to edit Master subtitle style</a:t>
            </a:r>
          </a:p>
        </p:txBody>
      </p:sp>
    </p:spTree>
    <p:extLst>
      <p:ext uri="{BB962C8B-B14F-4D97-AF65-F5344CB8AC3E}">
        <p14:creationId xmlns:p14="http://schemas.microsoft.com/office/powerpoint/2010/main" val="320168343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7026"/>
            <a:ext cx="7886700" cy="762528"/>
          </a:xfrm>
        </p:spPr>
        <p:txBody>
          <a:bodyPr/>
          <a:lstStyle/>
          <a:p>
            <a:r>
              <a:rPr lang="en-US"/>
              <a:t>Click to edit Master title style</a:t>
            </a:r>
          </a:p>
        </p:txBody>
      </p:sp>
      <p:sp>
        <p:nvSpPr>
          <p:cNvPr id="3" name="Content Placeholder 2"/>
          <p:cNvSpPr>
            <a:spLocks noGrp="1"/>
          </p:cNvSpPr>
          <p:nvPr>
            <p:ph sz="half" idx="1"/>
          </p:nvPr>
        </p:nvSpPr>
        <p:spPr>
          <a:xfrm>
            <a:off x="628650" y="1568824"/>
            <a:ext cx="3886200" cy="46081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568824"/>
            <a:ext cx="3886200" cy="46081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Office of Disaster Assistance</a:t>
            </a:r>
          </a:p>
        </p:txBody>
      </p:sp>
      <p:sp>
        <p:nvSpPr>
          <p:cNvPr id="7" name="Slide Number Placeholder 6"/>
          <p:cNvSpPr>
            <a:spLocks noGrp="1"/>
          </p:cNvSpPr>
          <p:nvPr>
            <p:ph type="sldNum" sz="quarter" idx="12"/>
          </p:nvPr>
        </p:nvSpPr>
        <p:spPr/>
        <p:txBody>
          <a:bodyPr/>
          <a:lstStyle/>
          <a:p>
            <a:fld id="{B1AB44B9-F1EC-4F4B-88D4-413245C9CD3E}" type="slidenum">
              <a:rPr lang="en-US" smtClean="0"/>
              <a:t>‹#›</a:t>
            </a:fld>
            <a:endParaRPr lang="en-US"/>
          </a:p>
        </p:txBody>
      </p:sp>
    </p:spTree>
    <p:extLst>
      <p:ext uri="{BB962C8B-B14F-4D97-AF65-F5344CB8AC3E}">
        <p14:creationId xmlns:p14="http://schemas.microsoft.com/office/powerpoint/2010/main" val="110624126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73996"/>
            <a:ext cx="7886700" cy="1161770"/>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586908"/>
          </a:xfrm>
        </p:spPr>
        <p:txBody>
          <a:bodyPr anchor="b">
            <a:normAutofit/>
          </a:bodyPr>
          <a:lstStyle>
            <a:lvl1pPr marL="0" indent="0">
              <a:buNone/>
              <a:defRPr sz="2100" b="1">
                <a:solidFill>
                  <a:srgbClr val="898989"/>
                </a:solidFill>
              </a:defRPr>
            </a:lvl1pPr>
            <a:lvl2pPr marL="342875" indent="0">
              <a:buNone/>
              <a:defRPr sz="1500" b="1"/>
            </a:lvl2pPr>
            <a:lvl3pPr marL="685749" indent="0">
              <a:buNone/>
              <a:defRPr sz="1350" b="1"/>
            </a:lvl3pPr>
            <a:lvl4pPr marL="1028624" indent="0">
              <a:buNone/>
              <a:defRPr sz="1200" b="1"/>
            </a:lvl4pPr>
            <a:lvl5pPr marL="1371498" indent="0">
              <a:buNone/>
              <a:defRPr sz="1200" b="1"/>
            </a:lvl5pPr>
            <a:lvl6pPr marL="1714373" indent="0">
              <a:buNone/>
              <a:defRPr sz="1200" b="1"/>
            </a:lvl6pPr>
            <a:lvl7pPr marL="2057246" indent="0">
              <a:buNone/>
              <a:defRPr sz="1200" b="1"/>
            </a:lvl7pPr>
            <a:lvl8pPr marL="2400120" indent="0">
              <a:buNone/>
              <a:defRPr sz="1200" b="1"/>
            </a:lvl8pPr>
            <a:lvl9pPr marL="2742995"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2" y="1681163"/>
            <a:ext cx="3887391" cy="586908"/>
          </a:xfrm>
        </p:spPr>
        <p:txBody>
          <a:bodyPr anchor="b">
            <a:normAutofit/>
          </a:bodyPr>
          <a:lstStyle>
            <a:lvl1pPr marL="0" indent="0">
              <a:buNone/>
              <a:defRPr sz="2100" b="1">
                <a:solidFill>
                  <a:srgbClr val="898989"/>
                </a:solidFill>
              </a:defRPr>
            </a:lvl1pPr>
            <a:lvl2pPr marL="342875" indent="0">
              <a:buNone/>
              <a:defRPr sz="1500" b="1"/>
            </a:lvl2pPr>
            <a:lvl3pPr marL="685749" indent="0">
              <a:buNone/>
              <a:defRPr sz="1350" b="1"/>
            </a:lvl3pPr>
            <a:lvl4pPr marL="1028624" indent="0">
              <a:buNone/>
              <a:defRPr sz="1200" b="1"/>
            </a:lvl4pPr>
            <a:lvl5pPr marL="1371498" indent="0">
              <a:buNone/>
              <a:defRPr sz="1200" b="1"/>
            </a:lvl5pPr>
            <a:lvl6pPr marL="1714373" indent="0">
              <a:buNone/>
              <a:defRPr sz="1200" b="1"/>
            </a:lvl6pPr>
            <a:lvl7pPr marL="2057246" indent="0">
              <a:buNone/>
              <a:defRPr sz="1200" b="1"/>
            </a:lvl7pPr>
            <a:lvl8pPr marL="2400120" indent="0">
              <a:buNone/>
              <a:defRPr sz="1200" b="1"/>
            </a:lvl8pPr>
            <a:lvl9pPr marL="2742995" indent="0">
              <a:buNone/>
              <a:defRPr sz="1200" b="1"/>
            </a:lvl9pPr>
          </a:lstStyle>
          <a:p>
            <a:pPr lvl="0"/>
            <a:r>
              <a:rPr lang="en-US"/>
              <a:t>Edit Master text styles</a:t>
            </a:r>
          </a:p>
        </p:txBody>
      </p:sp>
      <p:sp>
        <p:nvSpPr>
          <p:cNvPr id="6" name="Content Placeholder 5"/>
          <p:cNvSpPr>
            <a:spLocks noGrp="1"/>
          </p:cNvSpPr>
          <p:nvPr>
            <p:ph sz="quarter" idx="4"/>
          </p:nvPr>
        </p:nvSpPr>
        <p:spPr>
          <a:xfrm>
            <a:off x="4629152"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Office of Disaster Assistance</a:t>
            </a:r>
          </a:p>
        </p:txBody>
      </p:sp>
      <p:sp>
        <p:nvSpPr>
          <p:cNvPr id="9" name="Slide Number Placeholder 8"/>
          <p:cNvSpPr>
            <a:spLocks noGrp="1"/>
          </p:cNvSpPr>
          <p:nvPr>
            <p:ph type="sldNum" sz="quarter" idx="12"/>
          </p:nvPr>
        </p:nvSpPr>
        <p:spPr/>
        <p:txBody>
          <a:bodyPr/>
          <a:lstStyle/>
          <a:p>
            <a:fld id="{B1AB44B9-F1EC-4F4B-88D4-413245C9CD3E}" type="slidenum">
              <a:rPr lang="en-US" smtClean="0"/>
              <a:t>‹#›</a:t>
            </a:fld>
            <a:endParaRPr lang="en-US"/>
          </a:p>
        </p:txBody>
      </p:sp>
    </p:spTree>
    <p:extLst>
      <p:ext uri="{BB962C8B-B14F-4D97-AF65-F5344CB8AC3E}">
        <p14:creationId xmlns:p14="http://schemas.microsoft.com/office/powerpoint/2010/main" val="274211743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Office of Disaster Assistance</a:t>
            </a:r>
          </a:p>
        </p:txBody>
      </p:sp>
      <p:sp>
        <p:nvSpPr>
          <p:cNvPr id="5" name="Slide Number Placeholder 4"/>
          <p:cNvSpPr>
            <a:spLocks noGrp="1"/>
          </p:cNvSpPr>
          <p:nvPr>
            <p:ph type="sldNum" sz="quarter" idx="12"/>
          </p:nvPr>
        </p:nvSpPr>
        <p:spPr/>
        <p:txBody>
          <a:bodyPr/>
          <a:lstStyle/>
          <a:p>
            <a:fld id="{B1AB44B9-F1EC-4F4B-88D4-413245C9CD3E}" type="slidenum">
              <a:rPr lang="en-US" smtClean="0"/>
              <a:t>‹#›</a:t>
            </a:fld>
            <a:endParaRPr lang="en-US"/>
          </a:p>
        </p:txBody>
      </p:sp>
    </p:spTree>
    <p:extLst>
      <p:ext uri="{BB962C8B-B14F-4D97-AF65-F5344CB8AC3E}">
        <p14:creationId xmlns:p14="http://schemas.microsoft.com/office/powerpoint/2010/main" val="4168815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0"/>
            <a:ext cx="7010400" cy="914400"/>
          </a:xfrm>
        </p:spPr>
        <p:txBody>
          <a:bodyPr/>
          <a:lstStyle/>
          <a:p>
            <a:r>
              <a:rPr lang="en-US"/>
              <a:t>Click to edit Master title style</a:t>
            </a:r>
          </a:p>
        </p:txBody>
      </p:sp>
      <p:sp>
        <p:nvSpPr>
          <p:cNvPr id="3" name="Text Placeholder 2"/>
          <p:cNvSpPr>
            <a:spLocks noGrp="1"/>
          </p:cNvSpPr>
          <p:nvPr>
            <p:ph type="body" sz="half" idx="1"/>
          </p:nvPr>
        </p:nvSpPr>
        <p:spPr>
          <a:xfrm>
            <a:off x="2209800" y="1371600"/>
            <a:ext cx="3048000" cy="47244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410200" y="1371600"/>
            <a:ext cx="3048000" cy="47244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72903045"/>
      </p:ext>
    </p:extLst>
  </p:cSld>
  <p:clrMapOvr>
    <a:masterClrMapping/>
  </p:clrMapOvr>
  <p:transition>
    <p:fade thruBlk="1"/>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Office of Disaster Assistance</a:t>
            </a:r>
          </a:p>
        </p:txBody>
      </p:sp>
      <p:sp>
        <p:nvSpPr>
          <p:cNvPr id="4" name="Slide Number Placeholder 3"/>
          <p:cNvSpPr>
            <a:spLocks noGrp="1"/>
          </p:cNvSpPr>
          <p:nvPr>
            <p:ph type="sldNum" sz="quarter" idx="12"/>
          </p:nvPr>
        </p:nvSpPr>
        <p:spPr/>
        <p:txBody>
          <a:bodyPr/>
          <a:lstStyle/>
          <a:p>
            <a:fld id="{B1AB44B9-F1EC-4F4B-88D4-413245C9CD3E}" type="slidenum">
              <a:rPr lang="en-US" smtClean="0"/>
              <a:t>‹#›</a:t>
            </a:fld>
            <a:endParaRPr lang="en-US"/>
          </a:p>
        </p:txBody>
      </p:sp>
      <p:sp>
        <p:nvSpPr>
          <p:cNvPr id="6" name="Rectangle 5"/>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Picture Placeholder 7"/>
          <p:cNvSpPr>
            <a:spLocks noGrp="1"/>
          </p:cNvSpPr>
          <p:nvPr>
            <p:ph type="pic" sz="quarter" idx="13"/>
          </p:nvPr>
        </p:nvSpPr>
        <p:spPr>
          <a:xfrm>
            <a:off x="0" y="0"/>
            <a:ext cx="9144000" cy="6858000"/>
          </a:xfrm>
        </p:spPr>
        <p:txBody>
          <a:bodyPr/>
          <a:lstStyle/>
          <a:p>
            <a:r>
              <a:rPr lang="en-US"/>
              <a:t>Click icon to add picture</a:t>
            </a:r>
          </a:p>
        </p:txBody>
      </p:sp>
    </p:spTree>
    <p:extLst>
      <p:ext uri="{BB962C8B-B14F-4D97-AF65-F5344CB8AC3E}">
        <p14:creationId xmlns:p14="http://schemas.microsoft.com/office/powerpoint/2010/main" val="306144662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987432"/>
            <a:ext cx="2949178" cy="1224275"/>
          </a:xfrm>
        </p:spPr>
        <p:txBody>
          <a:bodyPr anchor="t">
            <a:normAutofit/>
          </a:bodyPr>
          <a:lstStyle>
            <a:lvl1pPr algn="l">
              <a:defRPr sz="2700"/>
            </a:lvl1pPr>
          </a:lstStyle>
          <a:p>
            <a:r>
              <a:rPr lang="en-US"/>
              <a:t>Click to edit Master title style</a:t>
            </a:r>
          </a:p>
        </p:txBody>
      </p:sp>
      <p:sp>
        <p:nvSpPr>
          <p:cNvPr id="3" name="Content Placeholder 2"/>
          <p:cNvSpPr>
            <a:spLocks noGrp="1"/>
          </p:cNvSpPr>
          <p:nvPr>
            <p:ph idx="1"/>
          </p:nvPr>
        </p:nvSpPr>
        <p:spPr>
          <a:xfrm>
            <a:off x="3887391" y="987432"/>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211700"/>
            <a:ext cx="2949178" cy="3657288"/>
          </a:xfrm>
        </p:spPr>
        <p:txBody>
          <a:bodyPr/>
          <a:lstStyle>
            <a:lvl1pPr marL="0" indent="0">
              <a:buNone/>
              <a:defRPr sz="1200" b="1">
                <a:solidFill>
                  <a:srgbClr val="898989"/>
                </a:solidFill>
              </a:defRPr>
            </a:lvl1pPr>
            <a:lvl2pPr marL="342875" indent="0">
              <a:buNone/>
              <a:defRPr sz="1050"/>
            </a:lvl2pPr>
            <a:lvl3pPr marL="685749" indent="0">
              <a:buNone/>
              <a:defRPr sz="900"/>
            </a:lvl3pPr>
            <a:lvl4pPr marL="1028624" indent="0">
              <a:buNone/>
              <a:defRPr sz="750"/>
            </a:lvl4pPr>
            <a:lvl5pPr marL="1371498" indent="0">
              <a:buNone/>
              <a:defRPr sz="750"/>
            </a:lvl5pPr>
            <a:lvl6pPr marL="1714373" indent="0">
              <a:buNone/>
              <a:defRPr sz="750"/>
            </a:lvl6pPr>
            <a:lvl7pPr marL="2057246" indent="0">
              <a:buNone/>
              <a:defRPr sz="750"/>
            </a:lvl7pPr>
            <a:lvl8pPr marL="2400120" indent="0">
              <a:buNone/>
              <a:defRPr sz="750"/>
            </a:lvl8pPr>
            <a:lvl9pPr marL="2742995"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Office of Disaster Assistance</a:t>
            </a:r>
          </a:p>
        </p:txBody>
      </p:sp>
      <p:sp>
        <p:nvSpPr>
          <p:cNvPr id="7" name="Slide Number Placeholder 6"/>
          <p:cNvSpPr>
            <a:spLocks noGrp="1"/>
          </p:cNvSpPr>
          <p:nvPr>
            <p:ph type="sldNum" sz="quarter" idx="12"/>
          </p:nvPr>
        </p:nvSpPr>
        <p:spPr/>
        <p:txBody>
          <a:bodyPr/>
          <a:lstStyle/>
          <a:p>
            <a:fld id="{B1AB44B9-F1EC-4F4B-88D4-413245C9CD3E}" type="slidenum">
              <a:rPr lang="en-US" smtClean="0"/>
              <a:t>‹#›</a:t>
            </a:fld>
            <a:endParaRPr lang="en-US"/>
          </a:p>
        </p:txBody>
      </p:sp>
    </p:spTree>
    <p:extLst>
      <p:ext uri="{BB962C8B-B14F-4D97-AF65-F5344CB8AC3E}">
        <p14:creationId xmlns:p14="http://schemas.microsoft.com/office/powerpoint/2010/main" val="251474007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87391" y="987432"/>
            <a:ext cx="4629150" cy="4873625"/>
          </a:xfrm>
        </p:spPr>
        <p:txBody>
          <a:bodyPr/>
          <a:lstStyle>
            <a:lvl1pPr marL="0" indent="0">
              <a:buNone/>
              <a:defRPr sz="2400"/>
            </a:lvl1pPr>
            <a:lvl2pPr marL="342875" indent="0">
              <a:buNone/>
              <a:defRPr sz="2100"/>
            </a:lvl2pPr>
            <a:lvl3pPr marL="685749" indent="0">
              <a:buNone/>
              <a:defRPr sz="1800"/>
            </a:lvl3pPr>
            <a:lvl4pPr marL="1028624" indent="0">
              <a:buNone/>
              <a:defRPr sz="1500"/>
            </a:lvl4pPr>
            <a:lvl5pPr marL="1371498" indent="0">
              <a:buNone/>
              <a:defRPr sz="1500"/>
            </a:lvl5pPr>
            <a:lvl6pPr marL="1714373" indent="0">
              <a:buNone/>
              <a:defRPr sz="1500"/>
            </a:lvl6pPr>
            <a:lvl7pPr marL="2057246" indent="0">
              <a:buNone/>
              <a:defRPr sz="1500"/>
            </a:lvl7pPr>
            <a:lvl8pPr marL="2400120" indent="0">
              <a:buNone/>
              <a:defRPr sz="1500"/>
            </a:lvl8pPr>
            <a:lvl9pPr marL="2742995" indent="0">
              <a:buNone/>
              <a:defRPr sz="1500"/>
            </a:lvl9pPr>
          </a:lstStyle>
          <a:p>
            <a:r>
              <a:rPr lang="en-US"/>
              <a:t>Click icon to add picture</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Office of Disaster Assistance</a:t>
            </a:r>
          </a:p>
        </p:txBody>
      </p:sp>
      <p:sp>
        <p:nvSpPr>
          <p:cNvPr id="7" name="Slide Number Placeholder 6"/>
          <p:cNvSpPr>
            <a:spLocks noGrp="1"/>
          </p:cNvSpPr>
          <p:nvPr>
            <p:ph type="sldNum" sz="quarter" idx="12"/>
          </p:nvPr>
        </p:nvSpPr>
        <p:spPr/>
        <p:txBody>
          <a:bodyPr/>
          <a:lstStyle/>
          <a:p>
            <a:fld id="{B1AB44B9-F1EC-4F4B-88D4-413245C9CD3E}" type="slidenum">
              <a:rPr lang="en-US" smtClean="0"/>
              <a:t>‹#›</a:t>
            </a:fld>
            <a:endParaRPr lang="en-US"/>
          </a:p>
        </p:txBody>
      </p:sp>
      <p:sp>
        <p:nvSpPr>
          <p:cNvPr id="8" name="Title 1"/>
          <p:cNvSpPr>
            <a:spLocks noGrp="1"/>
          </p:cNvSpPr>
          <p:nvPr>
            <p:ph type="title"/>
          </p:nvPr>
        </p:nvSpPr>
        <p:spPr>
          <a:xfrm>
            <a:off x="629841" y="987432"/>
            <a:ext cx="2949178" cy="1224275"/>
          </a:xfrm>
        </p:spPr>
        <p:txBody>
          <a:bodyPr anchor="t">
            <a:normAutofit/>
          </a:bodyPr>
          <a:lstStyle>
            <a:lvl1pPr algn="l">
              <a:defRPr sz="2700"/>
            </a:lvl1pPr>
          </a:lstStyle>
          <a:p>
            <a:r>
              <a:rPr lang="en-US"/>
              <a:t>Click to edit Master title style</a:t>
            </a:r>
          </a:p>
        </p:txBody>
      </p:sp>
      <p:sp>
        <p:nvSpPr>
          <p:cNvPr id="9" name="Text Placeholder 3"/>
          <p:cNvSpPr>
            <a:spLocks noGrp="1"/>
          </p:cNvSpPr>
          <p:nvPr>
            <p:ph type="body" sz="half" idx="2"/>
          </p:nvPr>
        </p:nvSpPr>
        <p:spPr>
          <a:xfrm>
            <a:off x="629841" y="2211700"/>
            <a:ext cx="2949178" cy="3657288"/>
          </a:xfrm>
        </p:spPr>
        <p:txBody>
          <a:bodyPr/>
          <a:lstStyle>
            <a:lvl1pPr marL="0" indent="0">
              <a:buNone/>
              <a:defRPr sz="1200" b="1">
                <a:solidFill>
                  <a:srgbClr val="898989"/>
                </a:solidFill>
              </a:defRPr>
            </a:lvl1pPr>
            <a:lvl2pPr marL="342875" indent="0">
              <a:buNone/>
              <a:defRPr sz="1050"/>
            </a:lvl2pPr>
            <a:lvl3pPr marL="685749" indent="0">
              <a:buNone/>
              <a:defRPr sz="900"/>
            </a:lvl3pPr>
            <a:lvl4pPr marL="1028624" indent="0">
              <a:buNone/>
              <a:defRPr sz="750"/>
            </a:lvl4pPr>
            <a:lvl5pPr marL="1371498" indent="0">
              <a:buNone/>
              <a:defRPr sz="750"/>
            </a:lvl5pPr>
            <a:lvl6pPr marL="1714373" indent="0">
              <a:buNone/>
              <a:defRPr sz="750"/>
            </a:lvl6pPr>
            <a:lvl7pPr marL="2057246" indent="0">
              <a:buNone/>
              <a:defRPr sz="750"/>
            </a:lvl7pPr>
            <a:lvl8pPr marL="2400120" indent="0">
              <a:buNone/>
              <a:defRPr sz="750"/>
            </a:lvl8pPr>
            <a:lvl9pPr marL="2742995" indent="0">
              <a:buNone/>
              <a:defRPr sz="750"/>
            </a:lvl9pPr>
          </a:lstStyle>
          <a:p>
            <a:pPr lvl="0"/>
            <a:r>
              <a:rPr lang="en-US"/>
              <a:t>Edit Master text styles</a:t>
            </a:r>
          </a:p>
        </p:txBody>
      </p:sp>
    </p:spTree>
    <p:extLst>
      <p:ext uri="{BB962C8B-B14F-4D97-AF65-F5344CB8AC3E}">
        <p14:creationId xmlns:p14="http://schemas.microsoft.com/office/powerpoint/2010/main" val="404304106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7771303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09800" y="1371600"/>
            <a:ext cx="3048000" cy="47244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410200" y="1371600"/>
            <a:ext cx="3048000" cy="47244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15467900"/>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3726E-D25A-4E8D-AC12-E9612E41B59E}"/>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63BD9B26-94CE-493D-9F95-7171C4A17C23}"/>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916DB7D1-F9ED-4AA6-B158-F42A9F3DC5F8}"/>
              </a:ext>
            </a:extLst>
          </p:cNvPr>
          <p:cNvSpPr>
            <a:spLocks noGrp="1"/>
          </p:cNvSpPr>
          <p:nvPr>
            <p:ph type="dt" sz="half" idx="10"/>
          </p:nvPr>
        </p:nvSpPr>
        <p:spPr/>
        <p:txBody>
          <a:bodyPr/>
          <a:lstStyle/>
          <a:p>
            <a:fld id="{D6EDC403-E906-43D7-975F-69F67B30EB54}" type="datetimeFigureOut">
              <a:rPr lang="en-US" smtClean="0"/>
              <a:t>3/31/2020</a:t>
            </a:fld>
            <a:endParaRPr lang="en-US"/>
          </a:p>
        </p:txBody>
      </p:sp>
      <p:sp>
        <p:nvSpPr>
          <p:cNvPr id="5" name="Footer Placeholder 4">
            <a:extLst>
              <a:ext uri="{FF2B5EF4-FFF2-40B4-BE49-F238E27FC236}">
                <a16:creationId xmlns:a16="http://schemas.microsoft.com/office/drawing/2014/main" id="{0AA1D2B8-4301-4716-8967-16E7F2BCB5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6DE655-DFB3-4D1F-A5B3-D235A665B693}"/>
              </a:ext>
            </a:extLst>
          </p:cNvPr>
          <p:cNvSpPr>
            <a:spLocks noGrp="1"/>
          </p:cNvSpPr>
          <p:nvPr>
            <p:ph type="sldNum" sz="quarter" idx="12"/>
          </p:nvPr>
        </p:nvSpPr>
        <p:spPr/>
        <p:txBody>
          <a:bodyPr/>
          <a:lstStyle/>
          <a:p>
            <a:fld id="{F1FA64EC-2E7B-4E69-9AB3-679116107C23}" type="slidenum">
              <a:rPr lang="en-US" altLang="en-US" smtClean="0"/>
              <a:pPr/>
              <a:t>‹#›</a:t>
            </a:fld>
            <a:endParaRPr lang="en-US" altLang="en-US"/>
          </a:p>
        </p:txBody>
      </p:sp>
    </p:spTree>
    <p:extLst>
      <p:ext uri="{BB962C8B-B14F-4D97-AF65-F5344CB8AC3E}">
        <p14:creationId xmlns:p14="http://schemas.microsoft.com/office/powerpoint/2010/main" val="1651965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49F81-772C-4D9C-A628-A06FD1D208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1A4268-AE9C-43E4-9AF5-5446955F10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C23EEC-2879-42DC-B3D3-1CB808E221AB}"/>
              </a:ext>
            </a:extLst>
          </p:cNvPr>
          <p:cNvSpPr>
            <a:spLocks noGrp="1"/>
          </p:cNvSpPr>
          <p:nvPr>
            <p:ph type="dt" sz="half" idx="10"/>
          </p:nvPr>
        </p:nvSpPr>
        <p:spPr/>
        <p:txBody>
          <a:bodyPr/>
          <a:lstStyle/>
          <a:p>
            <a:fld id="{D6EDC403-E906-43D7-975F-69F67B30EB54}" type="datetimeFigureOut">
              <a:rPr lang="en-US" smtClean="0"/>
              <a:t>3/31/2020</a:t>
            </a:fld>
            <a:endParaRPr lang="en-US"/>
          </a:p>
        </p:txBody>
      </p:sp>
      <p:sp>
        <p:nvSpPr>
          <p:cNvPr id="5" name="Footer Placeholder 4">
            <a:extLst>
              <a:ext uri="{FF2B5EF4-FFF2-40B4-BE49-F238E27FC236}">
                <a16:creationId xmlns:a16="http://schemas.microsoft.com/office/drawing/2014/main" id="{9BBFDC23-A0D1-400C-871C-73DB6C948B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34EFD0-71D3-457E-9254-44CCCED0DF55}"/>
              </a:ext>
            </a:extLst>
          </p:cNvPr>
          <p:cNvSpPr>
            <a:spLocks noGrp="1"/>
          </p:cNvSpPr>
          <p:nvPr>
            <p:ph type="sldNum" sz="quarter" idx="12"/>
          </p:nvPr>
        </p:nvSpPr>
        <p:spPr/>
        <p:txBody>
          <a:bodyPr/>
          <a:lstStyle/>
          <a:p>
            <a:fld id="{71A14D94-EA6D-4964-92BE-3D7D358FD7CC}" type="slidenum">
              <a:rPr lang="en-US" altLang="en-US" smtClean="0"/>
              <a:pPr/>
              <a:t>‹#›</a:t>
            </a:fld>
            <a:endParaRPr lang="en-US" altLang="en-US"/>
          </a:p>
        </p:txBody>
      </p:sp>
    </p:spTree>
    <p:extLst>
      <p:ext uri="{BB962C8B-B14F-4D97-AF65-F5344CB8AC3E}">
        <p14:creationId xmlns:p14="http://schemas.microsoft.com/office/powerpoint/2010/main" val="155301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slideLayout" Target="../slideLayouts/slideLayout19.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8.xml"/><Relationship Id="rId13" Type="http://schemas.openxmlformats.org/officeDocument/2006/relationships/slideLayout" Target="../slideLayouts/slideLayout43.xml"/><Relationship Id="rId18" Type="http://schemas.openxmlformats.org/officeDocument/2006/relationships/theme" Target="../theme/theme4.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slideLayout" Target="../slideLayouts/slideLayout42.xml"/><Relationship Id="rId17" Type="http://schemas.openxmlformats.org/officeDocument/2006/relationships/slideLayout" Target="../slideLayouts/slideLayout47.xml"/><Relationship Id="rId2" Type="http://schemas.openxmlformats.org/officeDocument/2006/relationships/slideLayout" Target="../slideLayouts/slideLayout32.xml"/><Relationship Id="rId16" Type="http://schemas.openxmlformats.org/officeDocument/2006/relationships/slideLayout" Target="../slideLayouts/slideLayout46.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5" Type="http://schemas.openxmlformats.org/officeDocument/2006/relationships/slideLayout" Target="../slideLayouts/slideLayout45.xml"/><Relationship Id="rId10" Type="http://schemas.openxmlformats.org/officeDocument/2006/relationships/slideLayout" Target="../slideLayouts/slideLayout40.xml"/><Relationship Id="rId19" Type="http://schemas.openxmlformats.org/officeDocument/2006/relationships/image" Target="../media/image3.png"/><Relationship Id="rId4" Type="http://schemas.openxmlformats.org/officeDocument/2006/relationships/slideLayout" Target="../slideLayouts/slideLayout34.xml"/><Relationship Id="rId9" Type="http://schemas.openxmlformats.org/officeDocument/2006/relationships/slideLayout" Target="../slideLayouts/slideLayout39.xml"/><Relationship Id="rId14"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slideLayout" Target="../slideLayouts/slideLayout60.xml"/><Relationship Id="rId18" Type="http://schemas.openxmlformats.org/officeDocument/2006/relationships/image" Target="../media/image3.png"/><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17" Type="http://schemas.openxmlformats.org/officeDocument/2006/relationships/theme" Target="../theme/theme5.xml"/><Relationship Id="rId2" Type="http://schemas.openxmlformats.org/officeDocument/2006/relationships/slideLayout" Target="../slideLayouts/slideLayout49.xml"/><Relationship Id="rId16" Type="http://schemas.openxmlformats.org/officeDocument/2006/relationships/slideLayout" Target="../slideLayouts/slideLayout63.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5" Type="http://schemas.openxmlformats.org/officeDocument/2006/relationships/slideLayout" Target="../slideLayouts/slideLayout6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 Id="rId14" Type="http://schemas.openxmlformats.org/officeDocument/2006/relationships/slideLayout" Target="../slideLayouts/slideLayout6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49" descr="&#10;SBA_bg.jpg                                                     000C8D08Macintosh HD                   C4E0376D:">
            <a:extLst>
              <a:ext uri="{FF2B5EF4-FFF2-40B4-BE49-F238E27FC236}">
                <a16:creationId xmlns:a16="http://schemas.microsoft.com/office/drawing/2014/main" id="{03F2B586-FCB5-405D-98E3-69D7B948A0C7}"/>
              </a:ext>
            </a:extLst>
          </p:cNvPr>
          <p:cNvPicPr>
            <a:picLocks noChangeAspect="1" noChangeArrowheads="1"/>
          </p:cNvPicPr>
          <p:nvPr/>
        </p:nvPicPr>
        <p:blipFill>
          <a:blip r:embed="rId9">
            <a:extLst>
              <a:ext uri="{28A0092B-C50C-407E-A947-70E740481C1C}">
                <a14:useLocalDpi xmlns:a14="http://schemas.microsoft.com/office/drawing/2010/main" val="0"/>
              </a:ext>
            </a:extLst>
          </a:blip>
          <a:srcRect b="25555"/>
          <a:stretch>
            <a:fillRect/>
          </a:stretch>
        </p:blipFill>
        <p:spPr bwMode="auto">
          <a:xfrm>
            <a:off x="0" y="1295400"/>
            <a:ext cx="91440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7">
            <a:extLst>
              <a:ext uri="{FF2B5EF4-FFF2-40B4-BE49-F238E27FC236}">
                <a16:creationId xmlns:a16="http://schemas.microsoft.com/office/drawing/2014/main" id="{F15F87D5-265C-446E-906B-71D9CC4A5F56}"/>
              </a:ext>
            </a:extLst>
          </p:cNvPr>
          <p:cNvSpPr>
            <a:spLocks noChangeArrowheads="1"/>
          </p:cNvSpPr>
          <p:nvPr/>
        </p:nvSpPr>
        <p:spPr bwMode="auto">
          <a:xfrm>
            <a:off x="0" y="0"/>
            <a:ext cx="9144000" cy="914400"/>
          </a:xfrm>
          <a:prstGeom prst="rect">
            <a:avLst/>
          </a:prstGeom>
          <a:solidFill>
            <a:srgbClr val="2BAFD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rgbClr val="545555"/>
                </a:solidFill>
                <a:latin typeface="Arial" charset="0"/>
                <a:ea typeface="ＭＳ Ｐゴシック" pitchFamily="34" charset="-128"/>
              </a:defRPr>
            </a:lvl1pPr>
            <a:lvl2pPr marL="742950" indent="-285750" eaLnBrk="0" hangingPunct="0">
              <a:defRPr sz="2000">
                <a:solidFill>
                  <a:srgbClr val="545555"/>
                </a:solidFill>
                <a:latin typeface="Arial" charset="0"/>
                <a:ea typeface="ＭＳ Ｐゴシック" pitchFamily="34" charset="-128"/>
              </a:defRPr>
            </a:lvl2pPr>
            <a:lvl3pPr marL="1143000" indent="-228600" eaLnBrk="0" hangingPunct="0">
              <a:defRPr sz="2000">
                <a:solidFill>
                  <a:srgbClr val="545555"/>
                </a:solidFill>
                <a:latin typeface="Arial" charset="0"/>
                <a:ea typeface="ＭＳ Ｐゴシック" pitchFamily="34" charset="-128"/>
              </a:defRPr>
            </a:lvl3pPr>
            <a:lvl4pPr marL="1600200" indent="-228600" eaLnBrk="0" hangingPunct="0">
              <a:defRPr sz="2000">
                <a:solidFill>
                  <a:srgbClr val="545555"/>
                </a:solidFill>
                <a:latin typeface="Arial" charset="0"/>
                <a:ea typeface="ＭＳ Ｐゴシック" pitchFamily="34" charset="-128"/>
              </a:defRPr>
            </a:lvl4pPr>
            <a:lvl5pPr marL="2057400" indent="-228600" eaLnBrk="0" hangingPunct="0">
              <a:defRPr sz="2000">
                <a:solidFill>
                  <a:srgbClr val="545555"/>
                </a:solidFill>
                <a:latin typeface="Arial" charset="0"/>
                <a:ea typeface="ＭＳ Ｐゴシック" pitchFamily="34" charset="-128"/>
              </a:defRPr>
            </a:lvl5pPr>
            <a:lvl6pPr marL="2514600" indent="-228600" eaLnBrk="0" fontAlgn="base" hangingPunct="0">
              <a:spcBef>
                <a:spcPct val="0"/>
              </a:spcBef>
              <a:spcAft>
                <a:spcPct val="0"/>
              </a:spcAft>
              <a:defRPr sz="2000">
                <a:solidFill>
                  <a:srgbClr val="545555"/>
                </a:solidFill>
                <a:latin typeface="Arial" charset="0"/>
                <a:ea typeface="ＭＳ Ｐゴシック" pitchFamily="34" charset="-128"/>
              </a:defRPr>
            </a:lvl6pPr>
            <a:lvl7pPr marL="2971800" indent="-228600" eaLnBrk="0" fontAlgn="base" hangingPunct="0">
              <a:spcBef>
                <a:spcPct val="0"/>
              </a:spcBef>
              <a:spcAft>
                <a:spcPct val="0"/>
              </a:spcAft>
              <a:defRPr sz="2000">
                <a:solidFill>
                  <a:srgbClr val="545555"/>
                </a:solidFill>
                <a:latin typeface="Arial" charset="0"/>
                <a:ea typeface="ＭＳ Ｐゴシック" pitchFamily="34" charset="-128"/>
              </a:defRPr>
            </a:lvl7pPr>
            <a:lvl8pPr marL="3429000" indent="-228600" eaLnBrk="0" fontAlgn="base" hangingPunct="0">
              <a:spcBef>
                <a:spcPct val="0"/>
              </a:spcBef>
              <a:spcAft>
                <a:spcPct val="0"/>
              </a:spcAft>
              <a:defRPr sz="2000">
                <a:solidFill>
                  <a:srgbClr val="545555"/>
                </a:solidFill>
                <a:latin typeface="Arial" charset="0"/>
                <a:ea typeface="ＭＳ Ｐゴシック" pitchFamily="34" charset="-128"/>
              </a:defRPr>
            </a:lvl8pPr>
            <a:lvl9pPr marL="3886200" indent="-228600" eaLnBrk="0" fontAlgn="base" hangingPunct="0">
              <a:spcBef>
                <a:spcPct val="0"/>
              </a:spcBef>
              <a:spcAft>
                <a:spcPct val="0"/>
              </a:spcAft>
              <a:defRPr sz="2000">
                <a:solidFill>
                  <a:srgbClr val="545555"/>
                </a:solidFill>
                <a:latin typeface="Arial" charset="0"/>
                <a:ea typeface="ＭＳ Ｐゴシック" pitchFamily="34" charset="-128"/>
              </a:defRPr>
            </a:lvl9pPr>
          </a:lstStyle>
          <a:p>
            <a:pPr algn="ctr" eaLnBrk="1" hangingPunct="1">
              <a:defRPr/>
            </a:pPr>
            <a:endParaRPr lang="en-US" altLang="en-US">
              <a:latin typeface="Arial Narrow" pitchFamily="34" charset="0"/>
            </a:endParaRPr>
          </a:p>
        </p:txBody>
      </p:sp>
      <p:sp>
        <p:nvSpPr>
          <p:cNvPr id="1028" name="Rectangle 28">
            <a:extLst>
              <a:ext uri="{FF2B5EF4-FFF2-40B4-BE49-F238E27FC236}">
                <a16:creationId xmlns:a16="http://schemas.microsoft.com/office/drawing/2014/main" id="{1D5884FE-BE7D-428F-B09B-B8D866D9CE48}"/>
              </a:ext>
            </a:extLst>
          </p:cNvPr>
          <p:cNvSpPr>
            <a:spLocks noChangeArrowheads="1"/>
          </p:cNvSpPr>
          <p:nvPr/>
        </p:nvSpPr>
        <p:spPr bwMode="auto">
          <a:xfrm>
            <a:off x="0" y="6324600"/>
            <a:ext cx="9144000" cy="533400"/>
          </a:xfrm>
          <a:prstGeom prst="rect">
            <a:avLst/>
          </a:prstGeom>
          <a:solidFill>
            <a:srgbClr val="F2F2F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rgbClr val="545555"/>
                </a:solidFill>
                <a:latin typeface="Arial" charset="0"/>
                <a:ea typeface="ＭＳ Ｐゴシック" pitchFamily="34" charset="-128"/>
              </a:defRPr>
            </a:lvl1pPr>
            <a:lvl2pPr marL="742950" indent="-285750" eaLnBrk="0" hangingPunct="0">
              <a:defRPr sz="2000">
                <a:solidFill>
                  <a:srgbClr val="545555"/>
                </a:solidFill>
                <a:latin typeface="Arial" charset="0"/>
                <a:ea typeface="ＭＳ Ｐゴシック" pitchFamily="34" charset="-128"/>
              </a:defRPr>
            </a:lvl2pPr>
            <a:lvl3pPr marL="1143000" indent="-228600" eaLnBrk="0" hangingPunct="0">
              <a:defRPr sz="2000">
                <a:solidFill>
                  <a:srgbClr val="545555"/>
                </a:solidFill>
                <a:latin typeface="Arial" charset="0"/>
                <a:ea typeface="ＭＳ Ｐゴシック" pitchFamily="34" charset="-128"/>
              </a:defRPr>
            </a:lvl3pPr>
            <a:lvl4pPr marL="1600200" indent="-228600" eaLnBrk="0" hangingPunct="0">
              <a:defRPr sz="2000">
                <a:solidFill>
                  <a:srgbClr val="545555"/>
                </a:solidFill>
                <a:latin typeface="Arial" charset="0"/>
                <a:ea typeface="ＭＳ Ｐゴシック" pitchFamily="34" charset="-128"/>
              </a:defRPr>
            </a:lvl4pPr>
            <a:lvl5pPr marL="2057400" indent="-228600" eaLnBrk="0" hangingPunct="0">
              <a:defRPr sz="2000">
                <a:solidFill>
                  <a:srgbClr val="545555"/>
                </a:solidFill>
                <a:latin typeface="Arial" charset="0"/>
                <a:ea typeface="ＭＳ Ｐゴシック" pitchFamily="34" charset="-128"/>
              </a:defRPr>
            </a:lvl5pPr>
            <a:lvl6pPr marL="2514600" indent="-228600" eaLnBrk="0" fontAlgn="base" hangingPunct="0">
              <a:spcBef>
                <a:spcPct val="0"/>
              </a:spcBef>
              <a:spcAft>
                <a:spcPct val="0"/>
              </a:spcAft>
              <a:defRPr sz="2000">
                <a:solidFill>
                  <a:srgbClr val="545555"/>
                </a:solidFill>
                <a:latin typeface="Arial" charset="0"/>
                <a:ea typeface="ＭＳ Ｐゴシック" pitchFamily="34" charset="-128"/>
              </a:defRPr>
            </a:lvl6pPr>
            <a:lvl7pPr marL="2971800" indent="-228600" eaLnBrk="0" fontAlgn="base" hangingPunct="0">
              <a:spcBef>
                <a:spcPct val="0"/>
              </a:spcBef>
              <a:spcAft>
                <a:spcPct val="0"/>
              </a:spcAft>
              <a:defRPr sz="2000">
                <a:solidFill>
                  <a:srgbClr val="545555"/>
                </a:solidFill>
                <a:latin typeface="Arial" charset="0"/>
                <a:ea typeface="ＭＳ Ｐゴシック" pitchFamily="34" charset="-128"/>
              </a:defRPr>
            </a:lvl7pPr>
            <a:lvl8pPr marL="3429000" indent="-228600" eaLnBrk="0" fontAlgn="base" hangingPunct="0">
              <a:spcBef>
                <a:spcPct val="0"/>
              </a:spcBef>
              <a:spcAft>
                <a:spcPct val="0"/>
              </a:spcAft>
              <a:defRPr sz="2000">
                <a:solidFill>
                  <a:srgbClr val="545555"/>
                </a:solidFill>
                <a:latin typeface="Arial" charset="0"/>
                <a:ea typeface="ＭＳ Ｐゴシック" pitchFamily="34" charset="-128"/>
              </a:defRPr>
            </a:lvl8pPr>
            <a:lvl9pPr marL="3886200" indent="-228600" eaLnBrk="0" fontAlgn="base" hangingPunct="0">
              <a:spcBef>
                <a:spcPct val="0"/>
              </a:spcBef>
              <a:spcAft>
                <a:spcPct val="0"/>
              </a:spcAft>
              <a:defRPr sz="2000">
                <a:solidFill>
                  <a:srgbClr val="545555"/>
                </a:solidFill>
                <a:latin typeface="Arial" charset="0"/>
                <a:ea typeface="ＭＳ Ｐゴシック" pitchFamily="34" charset="-128"/>
              </a:defRPr>
            </a:lvl9pPr>
          </a:lstStyle>
          <a:p>
            <a:pPr algn="ctr" eaLnBrk="1" hangingPunct="1">
              <a:defRPr/>
            </a:pPr>
            <a:endParaRPr lang="en-US" altLang="en-US">
              <a:solidFill>
                <a:srgbClr val="F0BA20"/>
              </a:solidFill>
              <a:latin typeface="Arial Narrow" pitchFamily="34" charset="0"/>
            </a:endParaRPr>
          </a:p>
        </p:txBody>
      </p:sp>
      <p:sp>
        <p:nvSpPr>
          <p:cNvPr id="1029" name="Rectangle 2">
            <a:extLst>
              <a:ext uri="{FF2B5EF4-FFF2-40B4-BE49-F238E27FC236}">
                <a16:creationId xmlns:a16="http://schemas.microsoft.com/office/drawing/2014/main" id="{50B28F48-728E-485D-8EAB-B0971B660E36}"/>
              </a:ext>
            </a:extLst>
          </p:cNvPr>
          <p:cNvSpPr>
            <a:spLocks noGrp="1" noChangeArrowheads="1"/>
          </p:cNvSpPr>
          <p:nvPr>
            <p:ph type="title"/>
          </p:nvPr>
        </p:nvSpPr>
        <p:spPr bwMode="auto">
          <a:xfrm>
            <a:off x="381000" y="190500"/>
            <a:ext cx="83058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ctr" anchorCtr="0" compatLnSpc="1">
            <a:prstTxWarp prst="textNoShape">
              <a:avLst/>
            </a:prstTxWarp>
          </a:bodyPr>
          <a:lstStyle/>
          <a:p>
            <a:pPr lvl="0"/>
            <a:r>
              <a:rPr lang="en-US" altLang="en-US"/>
              <a:t>Click to edit Master title style</a:t>
            </a:r>
          </a:p>
        </p:txBody>
      </p:sp>
      <p:sp>
        <p:nvSpPr>
          <p:cNvPr id="1048" name="Rectangle 24">
            <a:extLst>
              <a:ext uri="{FF2B5EF4-FFF2-40B4-BE49-F238E27FC236}">
                <a16:creationId xmlns:a16="http://schemas.microsoft.com/office/drawing/2014/main" id="{ECC58143-73F8-421D-AC80-FAE3D52E7E65}"/>
              </a:ext>
            </a:extLst>
          </p:cNvPr>
          <p:cNvSpPr>
            <a:spLocks noGrp="1" noChangeArrowheads="1"/>
          </p:cNvSpPr>
          <p:nvPr>
            <p:ph type="sldNum" sz="quarter" idx="4"/>
          </p:nvPr>
        </p:nvSpPr>
        <p:spPr bwMode="auto">
          <a:xfrm>
            <a:off x="0" y="6324600"/>
            <a:ext cx="533400" cy="533400"/>
          </a:xfrm>
          <a:prstGeom prst="rect">
            <a:avLst/>
          </a:prstGeom>
          <a:solidFill>
            <a:srgbClr val="727176"/>
          </a:solidFill>
          <a:ln w="9525">
            <a:noFill/>
            <a:miter lim="800000"/>
            <a:headEnd/>
            <a:tailEnd/>
          </a:ln>
          <a:effectLst/>
        </p:spPr>
        <p:txBody>
          <a:bodyPr vert="horz" wrap="square" lIns="91440" tIns="45720" rIns="91440" bIns="45720" numCol="1" anchor="ctr" anchorCtr="1" compatLnSpc="1">
            <a:prstTxWarp prst="textNoShape">
              <a:avLst/>
            </a:prstTxWarp>
          </a:bodyPr>
          <a:lstStyle>
            <a:lvl1pPr algn="r" eaLnBrk="0" hangingPunct="0">
              <a:defRPr sz="1600">
                <a:solidFill>
                  <a:schemeClr val="bg1"/>
                </a:solidFill>
                <a:latin typeface="Arial Narrow" panose="020B0606020202030204" pitchFamily="34" charset="0"/>
              </a:defRPr>
            </a:lvl1pPr>
          </a:lstStyle>
          <a:p>
            <a:fld id="{5B487535-6771-4C89-94E6-86335C677870}" type="slidenum">
              <a:rPr lang="en-US" altLang="en-US"/>
              <a:pPr/>
              <a:t>‹#›</a:t>
            </a:fld>
            <a:endParaRPr lang="en-US" altLang="en-US"/>
          </a:p>
        </p:txBody>
      </p:sp>
      <p:sp>
        <p:nvSpPr>
          <p:cNvPr id="1031" name="Rectangle 39">
            <a:extLst>
              <a:ext uri="{FF2B5EF4-FFF2-40B4-BE49-F238E27FC236}">
                <a16:creationId xmlns:a16="http://schemas.microsoft.com/office/drawing/2014/main" id="{59533BB0-3613-446E-8D5C-2D4F668D1376}"/>
              </a:ext>
            </a:extLst>
          </p:cNvPr>
          <p:cNvSpPr>
            <a:spLocks noChangeArrowheads="1"/>
          </p:cNvSpPr>
          <p:nvPr/>
        </p:nvSpPr>
        <p:spPr bwMode="auto">
          <a:xfrm>
            <a:off x="0" y="0"/>
            <a:ext cx="9144000" cy="152400"/>
          </a:xfrm>
          <a:prstGeom prst="rect">
            <a:avLst/>
          </a:prstGeom>
          <a:solidFill>
            <a:srgbClr val="17627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rgbClr val="545555"/>
                </a:solidFill>
                <a:latin typeface="Arial" charset="0"/>
                <a:ea typeface="ＭＳ Ｐゴシック" pitchFamily="34" charset="-128"/>
              </a:defRPr>
            </a:lvl1pPr>
            <a:lvl2pPr marL="742950" indent="-285750" eaLnBrk="0" hangingPunct="0">
              <a:defRPr sz="2000">
                <a:solidFill>
                  <a:srgbClr val="545555"/>
                </a:solidFill>
                <a:latin typeface="Arial" charset="0"/>
                <a:ea typeface="ＭＳ Ｐゴシック" pitchFamily="34" charset="-128"/>
              </a:defRPr>
            </a:lvl2pPr>
            <a:lvl3pPr marL="1143000" indent="-228600" eaLnBrk="0" hangingPunct="0">
              <a:defRPr sz="2000">
                <a:solidFill>
                  <a:srgbClr val="545555"/>
                </a:solidFill>
                <a:latin typeface="Arial" charset="0"/>
                <a:ea typeface="ＭＳ Ｐゴシック" pitchFamily="34" charset="-128"/>
              </a:defRPr>
            </a:lvl3pPr>
            <a:lvl4pPr marL="1600200" indent="-228600" eaLnBrk="0" hangingPunct="0">
              <a:defRPr sz="2000">
                <a:solidFill>
                  <a:srgbClr val="545555"/>
                </a:solidFill>
                <a:latin typeface="Arial" charset="0"/>
                <a:ea typeface="ＭＳ Ｐゴシック" pitchFamily="34" charset="-128"/>
              </a:defRPr>
            </a:lvl4pPr>
            <a:lvl5pPr marL="2057400" indent="-228600" eaLnBrk="0" hangingPunct="0">
              <a:defRPr sz="2000">
                <a:solidFill>
                  <a:srgbClr val="545555"/>
                </a:solidFill>
                <a:latin typeface="Arial" charset="0"/>
                <a:ea typeface="ＭＳ Ｐゴシック" pitchFamily="34" charset="-128"/>
              </a:defRPr>
            </a:lvl5pPr>
            <a:lvl6pPr marL="2514600" indent="-228600" eaLnBrk="0" fontAlgn="base" hangingPunct="0">
              <a:spcBef>
                <a:spcPct val="0"/>
              </a:spcBef>
              <a:spcAft>
                <a:spcPct val="0"/>
              </a:spcAft>
              <a:defRPr sz="2000">
                <a:solidFill>
                  <a:srgbClr val="545555"/>
                </a:solidFill>
                <a:latin typeface="Arial" charset="0"/>
                <a:ea typeface="ＭＳ Ｐゴシック" pitchFamily="34" charset="-128"/>
              </a:defRPr>
            </a:lvl6pPr>
            <a:lvl7pPr marL="2971800" indent="-228600" eaLnBrk="0" fontAlgn="base" hangingPunct="0">
              <a:spcBef>
                <a:spcPct val="0"/>
              </a:spcBef>
              <a:spcAft>
                <a:spcPct val="0"/>
              </a:spcAft>
              <a:defRPr sz="2000">
                <a:solidFill>
                  <a:srgbClr val="545555"/>
                </a:solidFill>
                <a:latin typeface="Arial" charset="0"/>
                <a:ea typeface="ＭＳ Ｐゴシック" pitchFamily="34" charset="-128"/>
              </a:defRPr>
            </a:lvl7pPr>
            <a:lvl8pPr marL="3429000" indent="-228600" eaLnBrk="0" fontAlgn="base" hangingPunct="0">
              <a:spcBef>
                <a:spcPct val="0"/>
              </a:spcBef>
              <a:spcAft>
                <a:spcPct val="0"/>
              </a:spcAft>
              <a:defRPr sz="2000">
                <a:solidFill>
                  <a:srgbClr val="545555"/>
                </a:solidFill>
                <a:latin typeface="Arial" charset="0"/>
                <a:ea typeface="ＭＳ Ｐゴシック" pitchFamily="34" charset="-128"/>
              </a:defRPr>
            </a:lvl8pPr>
            <a:lvl9pPr marL="3886200" indent="-228600" eaLnBrk="0" fontAlgn="base" hangingPunct="0">
              <a:spcBef>
                <a:spcPct val="0"/>
              </a:spcBef>
              <a:spcAft>
                <a:spcPct val="0"/>
              </a:spcAft>
              <a:defRPr sz="2000">
                <a:solidFill>
                  <a:srgbClr val="545555"/>
                </a:solidFill>
                <a:latin typeface="Arial" charset="0"/>
                <a:ea typeface="ＭＳ Ｐゴシック" pitchFamily="34" charset="-128"/>
              </a:defRPr>
            </a:lvl9pPr>
          </a:lstStyle>
          <a:p>
            <a:pPr algn="ctr" eaLnBrk="1" hangingPunct="1">
              <a:defRPr/>
            </a:pPr>
            <a:endParaRPr lang="en-US" altLang="en-US">
              <a:solidFill>
                <a:srgbClr val="F0BA20"/>
              </a:solidFill>
              <a:latin typeface="Arial Narrow" pitchFamily="34" charset="0"/>
            </a:endParaRPr>
          </a:p>
        </p:txBody>
      </p:sp>
    </p:spTree>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Lst>
  <p:transition/>
  <p:hf hdr="0" ftr="0" dt="0"/>
  <p:txStyles>
    <p:titleStyle>
      <a:lvl1pPr algn="l" rtl="0" eaLnBrk="0" fontAlgn="base" hangingPunct="0">
        <a:spcBef>
          <a:spcPct val="0"/>
        </a:spcBef>
        <a:spcAft>
          <a:spcPct val="0"/>
        </a:spcAft>
        <a:defRPr sz="3600">
          <a:solidFill>
            <a:srgbClr val="000000"/>
          </a:solidFill>
          <a:latin typeface="Arial Narrow"/>
          <a:ea typeface="+mj-ea"/>
          <a:cs typeface="ＭＳ Ｐゴシック"/>
        </a:defRPr>
      </a:lvl1pPr>
      <a:lvl2pPr algn="l" rtl="0" eaLnBrk="0" fontAlgn="base" hangingPunct="0">
        <a:spcBef>
          <a:spcPct val="0"/>
        </a:spcBef>
        <a:spcAft>
          <a:spcPct val="0"/>
        </a:spcAft>
        <a:defRPr sz="3600">
          <a:solidFill>
            <a:srgbClr val="000000"/>
          </a:solidFill>
          <a:latin typeface="Arial Narrow" pitchFamily="34" charset="0"/>
          <a:ea typeface="ＭＳ Ｐゴシック" pitchFamily="96" charset="-128"/>
          <a:cs typeface="ＭＳ Ｐゴシック"/>
        </a:defRPr>
      </a:lvl2pPr>
      <a:lvl3pPr algn="l" rtl="0" eaLnBrk="0" fontAlgn="base" hangingPunct="0">
        <a:spcBef>
          <a:spcPct val="0"/>
        </a:spcBef>
        <a:spcAft>
          <a:spcPct val="0"/>
        </a:spcAft>
        <a:defRPr sz="3600">
          <a:solidFill>
            <a:srgbClr val="000000"/>
          </a:solidFill>
          <a:latin typeface="Arial Narrow" pitchFamily="34" charset="0"/>
          <a:ea typeface="ＭＳ Ｐゴシック" pitchFamily="96" charset="-128"/>
          <a:cs typeface="ＭＳ Ｐゴシック"/>
        </a:defRPr>
      </a:lvl3pPr>
      <a:lvl4pPr algn="l" rtl="0" eaLnBrk="0" fontAlgn="base" hangingPunct="0">
        <a:spcBef>
          <a:spcPct val="0"/>
        </a:spcBef>
        <a:spcAft>
          <a:spcPct val="0"/>
        </a:spcAft>
        <a:defRPr sz="3600">
          <a:solidFill>
            <a:srgbClr val="000000"/>
          </a:solidFill>
          <a:latin typeface="Arial Narrow" pitchFamily="34" charset="0"/>
          <a:ea typeface="ＭＳ Ｐゴシック" pitchFamily="96" charset="-128"/>
          <a:cs typeface="ＭＳ Ｐゴシック"/>
        </a:defRPr>
      </a:lvl4pPr>
      <a:lvl5pPr algn="l" rtl="0" eaLnBrk="0" fontAlgn="base" hangingPunct="0">
        <a:spcBef>
          <a:spcPct val="0"/>
        </a:spcBef>
        <a:spcAft>
          <a:spcPct val="0"/>
        </a:spcAft>
        <a:defRPr sz="3600">
          <a:solidFill>
            <a:srgbClr val="000000"/>
          </a:solidFill>
          <a:latin typeface="Arial Narrow" pitchFamily="34" charset="0"/>
          <a:ea typeface="ＭＳ Ｐゴシック" pitchFamily="96" charset="-128"/>
          <a:cs typeface="ＭＳ Ｐゴシック"/>
        </a:defRPr>
      </a:lvl5pPr>
      <a:lvl6pPr marL="457200" algn="l" rtl="0" fontAlgn="base">
        <a:spcBef>
          <a:spcPct val="0"/>
        </a:spcBef>
        <a:spcAft>
          <a:spcPct val="0"/>
        </a:spcAft>
        <a:defRPr sz="3600">
          <a:solidFill>
            <a:srgbClr val="000000"/>
          </a:solidFill>
          <a:latin typeface="Arial" charset="0"/>
          <a:ea typeface="ＭＳ Ｐゴシック" pitchFamily="96" charset="-128"/>
        </a:defRPr>
      </a:lvl6pPr>
      <a:lvl7pPr marL="914400" algn="l" rtl="0" fontAlgn="base">
        <a:spcBef>
          <a:spcPct val="0"/>
        </a:spcBef>
        <a:spcAft>
          <a:spcPct val="0"/>
        </a:spcAft>
        <a:defRPr sz="3600">
          <a:solidFill>
            <a:srgbClr val="000000"/>
          </a:solidFill>
          <a:latin typeface="Arial" charset="0"/>
          <a:ea typeface="ＭＳ Ｐゴシック" pitchFamily="96" charset="-128"/>
        </a:defRPr>
      </a:lvl7pPr>
      <a:lvl8pPr marL="1371600" algn="l" rtl="0" fontAlgn="base">
        <a:spcBef>
          <a:spcPct val="0"/>
        </a:spcBef>
        <a:spcAft>
          <a:spcPct val="0"/>
        </a:spcAft>
        <a:defRPr sz="3600">
          <a:solidFill>
            <a:srgbClr val="000000"/>
          </a:solidFill>
          <a:latin typeface="Arial" charset="0"/>
          <a:ea typeface="ＭＳ Ｐゴシック" pitchFamily="96" charset="-128"/>
        </a:defRPr>
      </a:lvl8pPr>
      <a:lvl9pPr marL="1828800" algn="l" rtl="0" fontAlgn="base">
        <a:spcBef>
          <a:spcPct val="0"/>
        </a:spcBef>
        <a:spcAft>
          <a:spcPct val="0"/>
        </a:spcAft>
        <a:defRPr sz="3600">
          <a:solidFill>
            <a:srgbClr val="000000"/>
          </a:solidFill>
          <a:latin typeface="Arial" charset="0"/>
          <a:ea typeface="ＭＳ Ｐゴシック" pitchFamily="96" charset="-128"/>
        </a:defRPr>
      </a:lvl9pPr>
    </p:titleStyle>
    <p:bodyStyle>
      <a:lvl1pPr marL="225425" indent="-225425" algn="l" rtl="0" eaLnBrk="0" fontAlgn="base" hangingPunct="0">
        <a:spcBef>
          <a:spcPct val="20000"/>
        </a:spcBef>
        <a:spcAft>
          <a:spcPct val="35000"/>
        </a:spcAft>
        <a:buClr>
          <a:srgbClr val="2BAFD0"/>
        </a:buClr>
        <a:buFont typeface="Wingdings" panose="05000000000000000000" pitchFamily="2" charset="2"/>
        <a:buChar char="§"/>
        <a:defRPr sz="2800">
          <a:solidFill>
            <a:srgbClr val="166276"/>
          </a:solidFill>
          <a:latin typeface="Arial Narrow"/>
          <a:ea typeface="+mn-ea"/>
          <a:cs typeface="ＭＳ Ｐゴシック"/>
        </a:defRPr>
      </a:lvl1pPr>
      <a:lvl2pPr marL="627063" indent="-169863" algn="l" rtl="0" eaLnBrk="0" fontAlgn="base" hangingPunct="0">
        <a:spcBef>
          <a:spcPct val="20000"/>
        </a:spcBef>
        <a:spcAft>
          <a:spcPct val="35000"/>
        </a:spcAft>
        <a:buClr>
          <a:srgbClr val="2BAFD0"/>
        </a:buClr>
        <a:buFont typeface="Wingdings" panose="05000000000000000000" pitchFamily="2" charset="2"/>
        <a:buChar char="§"/>
        <a:defRPr sz="2000">
          <a:solidFill>
            <a:srgbClr val="727176"/>
          </a:solidFill>
          <a:latin typeface="Arial Narrow"/>
          <a:ea typeface="+mn-ea"/>
          <a:cs typeface="ＭＳ Ｐゴシック"/>
        </a:defRPr>
      </a:lvl2pPr>
      <a:lvl3pPr marL="1025525" indent="-169863" algn="l" rtl="0" eaLnBrk="0" fontAlgn="base" hangingPunct="0">
        <a:spcBef>
          <a:spcPct val="20000"/>
        </a:spcBef>
        <a:spcAft>
          <a:spcPct val="35000"/>
        </a:spcAft>
        <a:buClr>
          <a:srgbClr val="2BAFD0"/>
        </a:buClr>
        <a:buFont typeface="Wingdings" panose="05000000000000000000" pitchFamily="2" charset="2"/>
        <a:buChar char="§"/>
        <a:defRPr sz="2400">
          <a:solidFill>
            <a:srgbClr val="2BAFD0"/>
          </a:solidFill>
          <a:latin typeface="Arial Narrow"/>
          <a:ea typeface="+mn-ea"/>
          <a:cs typeface="ＭＳ Ｐゴシック"/>
        </a:defRPr>
      </a:lvl3pPr>
      <a:lvl4pPr marL="1316038" indent="-176213" algn="l" rtl="0" eaLnBrk="0" fontAlgn="base" hangingPunct="0">
        <a:spcBef>
          <a:spcPct val="20000"/>
        </a:spcBef>
        <a:spcAft>
          <a:spcPct val="35000"/>
        </a:spcAft>
        <a:buClr>
          <a:srgbClr val="2BAFD0"/>
        </a:buClr>
        <a:buFont typeface="Wingdings" panose="05000000000000000000" pitchFamily="2" charset="2"/>
        <a:buChar char="§"/>
        <a:defRPr sz="1600">
          <a:solidFill>
            <a:srgbClr val="176276"/>
          </a:solidFill>
          <a:latin typeface="Arial Narrow"/>
          <a:ea typeface="+mn-ea"/>
          <a:cs typeface="ＭＳ Ｐゴシック"/>
        </a:defRPr>
      </a:lvl4pPr>
      <a:lvl5pPr marL="1654175" indent="-111125" algn="l" rtl="0" eaLnBrk="0" fontAlgn="base" hangingPunct="0">
        <a:spcBef>
          <a:spcPct val="20000"/>
        </a:spcBef>
        <a:spcAft>
          <a:spcPct val="35000"/>
        </a:spcAft>
        <a:buClr>
          <a:srgbClr val="2BAFD0"/>
        </a:buClr>
        <a:buFont typeface="Wingdings" panose="05000000000000000000" pitchFamily="2" charset="2"/>
        <a:buChar char="§"/>
        <a:defRPr sz="1600">
          <a:solidFill>
            <a:srgbClr val="747474"/>
          </a:solidFill>
          <a:latin typeface="Arial Narrow"/>
          <a:ea typeface="+mn-ea"/>
          <a:cs typeface="ＭＳ Ｐゴシック"/>
        </a:defRPr>
      </a:lvl5pPr>
      <a:lvl6pPr marL="2111375" indent="-111125" algn="l" rtl="0" fontAlgn="base">
        <a:spcBef>
          <a:spcPct val="20000"/>
        </a:spcBef>
        <a:spcAft>
          <a:spcPct val="35000"/>
        </a:spcAft>
        <a:buClr>
          <a:srgbClr val="2BAFD0"/>
        </a:buClr>
        <a:buFont typeface="Wingdings" pitchFamily="2" charset="2"/>
        <a:buChar char="§"/>
        <a:defRPr sz="1600">
          <a:solidFill>
            <a:srgbClr val="747474"/>
          </a:solidFill>
          <a:latin typeface="+mn-lt"/>
          <a:ea typeface="+mn-ea"/>
        </a:defRPr>
      </a:lvl6pPr>
      <a:lvl7pPr marL="2568575" indent="-111125" algn="l" rtl="0" fontAlgn="base">
        <a:spcBef>
          <a:spcPct val="20000"/>
        </a:spcBef>
        <a:spcAft>
          <a:spcPct val="35000"/>
        </a:spcAft>
        <a:buClr>
          <a:srgbClr val="2BAFD0"/>
        </a:buClr>
        <a:buFont typeface="Wingdings" pitchFamily="2" charset="2"/>
        <a:buChar char="§"/>
        <a:defRPr sz="1600">
          <a:solidFill>
            <a:srgbClr val="747474"/>
          </a:solidFill>
          <a:latin typeface="+mn-lt"/>
          <a:ea typeface="+mn-ea"/>
        </a:defRPr>
      </a:lvl7pPr>
      <a:lvl8pPr marL="3025775" indent="-111125" algn="l" rtl="0" fontAlgn="base">
        <a:spcBef>
          <a:spcPct val="20000"/>
        </a:spcBef>
        <a:spcAft>
          <a:spcPct val="35000"/>
        </a:spcAft>
        <a:buClr>
          <a:srgbClr val="2BAFD0"/>
        </a:buClr>
        <a:buFont typeface="Wingdings" pitchFamily="2" charset="2"/>
        <a:buChar char="§"/>
        <a:defRPr sz="1600">
          <a:solidFill>
            <a:srgbClr val="747474"/>
          </a:solidFill>
          <a:latin typeface="+mn-lt"/>
          <a:ea typeface="+mn-ea"/>
        </a:defRPr>
      </a:lvl8pPr>
      <a:lvl9pPr marL="3482975" indent="-111125" algn="l" rtl="0" fontAlgn="base">
        <a:spcBef>
          <a:spcPct val="20000"/>
        </a:spcBef>
        <a:spcAft>
          <a:spcPct val="35000"/>
        </a:spcAft>
        <a:buClr>
          <a:srgbClr val="2BAFD0"/>
        </a:buClr>
        <a:buFont typeface="Wingdings" pitchFamily="2" charset="2"/>
        <a:buChar char="§"/>
        <a:defRPr sz="1600">
          <a:solidFill>
            <a:srgbClr val="747474"/>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6BFF46-1A16-4FE8-806F-6B5E81190BA7}"/>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F374F2B-5D02-4FB4-8164-1EAEC6DE964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1BDCC4-03FE-418C-A1A0-34F041CA562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6EDC403-E906-43D7-975F-69F67B30EB54}" type="datetimeFigureOut">
              <a:rPr lang="en-US" smtClean="0"/>
              <a:t>3/31/2020</a:t>
            </a:fld>
            <a:endParaRPr lang="en-US"/>
          </a:p>
        </p:txBody>
      </p:sp>
      <p:sp>
        <p:nvSpPr>
          <p:cNvPr id="5" name="Footer Placeholder 4">
            <a:extLst>
              <a:ext uri="{FF2B5EF4-FFF2-40B4-BE49-F238E27FC236}">
                <a16:creationId xmlns:a16="http://schemas.microsoft.com/office/drawing/2014/main" id="{08787864-5D37-407A-B7C2-528EDDAA8C26}"/>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9C07230-5B2C-4B2C-AE4C-FB333428E9F1}"/>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487535-6771-4C89-94E6-86335C677870}" type="slidenum">
              <a:rPr lang="en-US" altLang="en-US" smtClean="0"/>
              <a:pPr/>
              <a:t>‹#›</a:t>
            </a:fld>
            <a:endParaRPr lang="en-US" altLang="en-US"/>
          </a:p>
        </p:txBody>
      </p:sp>
    </p:spTree>
    <p:extLst>
      <p:ext uri="{BB962C8B-B14F-4D97-AF65-F5344CB8AC3E}">
        <p14:creationId xmlns:p14="http://schemas.microsoft.com/office/powerpoint/2010/main" val="1939823576"/>
      </p:ext>
    </p:extLst>
  </p:cSld>
  <p:clrMap bg1="lt1" tx1="dk1" bg2="lt2" tx2="dk2" accent1="accent1" accent2="accent2" accent3="accent3" accent4="accent4" accent5="accent5" accent6="accent6" hlink="hlink" folHlink="folHlink"/>
  <p:sldLayoutIdLst>
    <p:sldLayoutId id="2147484017" r:id="rId1"/>
    <p:sldLayoutId id="2147484018" r:id="rId2"/>
    <p:sldLayoutId id="2147484019" r:id="rId3"/>
    <p:sldLayoutId id="2147484020" r:id="rId4"/>
    <p:sldLayoutId id="2147484021" r:id="rId5"/>
    <p:sldLayoutId id="2147484022" r:id="rId6"/>
    <p:sldLayoutId id="2147484023" r:id="rId7"/>
    <p:sldLayoutId id="2147484024" r:id="rId8"/>
    <p:sldLayoutId id="2147484025" r:id="rId9"/>
    <p:sldLayoutId id="2147484026" r:id="rId10"/>
    <p:sldLayoutId id="2147484027" r:id="rId11"/>
    <p:sldLayoutId id="2147484075" r:id="rId12"/>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11ADF4-0932-4B75-9AB7-E3FBA9495465}"/>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F56B55E-FC6B-48A8-B42E-9F54932C92A3}"/>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3B6894-D458-4CE4-8EF0-C56E03AB9D52}"/>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632719-BA03-4315-84EF-608B88E59956}" type="datetimeFigureOut">
              <a:rPr lang="en-US" smtClean="0"/>
              <a:t>3/31/2020</a:t>
            </a:fld>
            <a:endParaRPr lang="en-US"/>
          </a:p>
        </p:txBody>
      </p:sp>
      <p:sp>
        <p:nvSpPr>
          <p:cNvPr id="5" name="Footer Placeholder 4">
            <a:extLst>
              <a:ext uri="{FF2B5EF4-FFF2-40B4-BE49-F238E27FC236}">
                <a16:creationId xmlns:a16="http://schemas.microsoft.com/office/drawing/2014/main" id="{35DB90D0-D82F-4BF9-ACAF-8F150047A56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F0EA823-47F4-4C83-BAF5-042242C5196A}"/>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F616F5-A7D9-48D2-842A-0EA191E495E5}" type="slidenum">
              <a:rPr lang="en-US" smtClean="0"/>
              <a:t>‹#›</a:t>
            </a:fld>
            <a:endParaRPr lang="en-US"/>
          </a:p>
        </p:txBody>
      </p:sp>
    </p:spTree>
    <p:extLst>
      <p:ext uri="{BB962C8B-B14F-4D97-AF65-F5344CB8AC3E}">
        <p14:creationId xmlns:p14="http://schemas.microsoft.com/office/powerpoint/2010/main" val="1704874857"/>
      </p:ext>
    </p:extLst>
  </p:cSld>
  <p:clrMap bg1="lt1" tx1="dk1" bg2="lt2" tx2="dk2" accent1="accent1" accent2="accent2" accent3="accent3" accent4="accent4" accent5="accent5" accent6="accent6" hlink="hlink" folHlink="folHlink"/>
  <p:sldLayoutIdLst>
    <p:sldLayoutId id="2147484047" r:id="rId1"/>
    <p:sldLayoutId id="2147484048" r:id="rId2"/>
    <p:sldLayoutId id="2147484049" r:id="rId3"/>
    <p:sldLayoutId id="2147484050" r:id="rId4"/>
    <p:sldLayoutId id="2147484051" r:id="rId5"/>
    <p:sldLayoutId id="2147484052" r:id="rId6"/>
    <p:sldLayoutId id="2147484053" r:id="rId7"/>
    <p:sldLayoutId id="2147484054" r:id="rId8"/>
    <p:sldLayoutId id="2147484055" r:id="rId9"/>
    <p:sldLayoutId id="2147484056" r:id="rId10"/>
    <p:sldLayoutId id="214748405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9" name="Group 28"/>
          <p:cNvGrpSpPr/>
          <p:nvPr userDrawn="1"/>
        </p:nvGrpSpPr>
        <p:grpSpPr>
          <a:xfrm>
            <a:off x="96552" y="84029"/>
            <a:ext cx="8950896" cy="329742"/>
            <a:chOff x="157803" y="-1075245"/>
            <a:chExt cx="8950896" cy="329742"/>
          </a:xfrm>
        </p:grpSpPr>
        <p:sp>
          <p:nvSpPr>
            <p:cNvPr id="24" name="Rectangle 23"/>
            <p:cNvSpPr/>
            <p:nvPr userDrawn="1"/>
          </p:nvSpPr>
          <p:spPr>
            <a:xfrm rot="5400000">
              <a:off x="4506856" y="-5424296"/>
              <a:ext cx="126396" cy="8824500"/>
            </a:xfrm>
            <a:prstGeom prst="rect">
              <a:avLst/>
            </a:prstGeom>
            <a:solidFill>
              <a:srgbClr val="003F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n>
                  <a:noFill/>
                </a:ln>
              </a:endParaRPr>
            </a:p>
          </p:txBody>
        </p:sp>
        <p:sp>
          <p:nvSpPr>
            <p:cNvPr id="26" name="Rectangle 25"/>
            <p:cNvSpPr/>
            <p:nvPr userDrawn="1"/>
          </p:nvSpPr>
          <p:spPr>
            <a:xfrm>
              <a:off x="8982303" y="-1075245"/>
              <a:ext cx="126396" cy="329742"/>
            </a:xfrm>
            <a:prstGeom prst="rect">
              <a:avLst/>
            </a:prstGeom>
            <a:solidFill>
              <a:srgbClr val="003F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n>
                  <a:noFill/>
                </a:ln>
              </a:endParaRPr>
            </a:p>
          </p:txBody>
        </p:sp>
        <p:sp>
          <p:nvSpPr>
            <p:cNvPr id="28" name="Rectangle 27"/>
            <p:cNvSpPr/>
            <p:nvPr userDrawn="1"/>
          </p:nvSpPr>
          <p:spPr>
            <a:xfrm>
              <a:off x="157803" y="-1075245"/>
              <a:ext cx="126396" cy="329742"/>
            </a:xfrm>
            <a:prstGeom prst="rect">
              <a:avLst/>
            </a:prstGeom>
            <a:solidFill>
              <a:srgbClr val="003F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n>
                  <a:noFill/>
                </a:ln>
              </a:endParaRPr>
            </a:p>
          </p:txBody>
        </p:sp>
      </p:grpSp>
      <p:sp>
        <p:nvSpPr>
          <p:cNvPr id="6" name="Slide Number Placeholder 5"/>
          <p:cNvSpPr>
            <a:spLocks noGrp="1"/>
          </p:cNvSpPr>
          <p:nvPr>
            <p:ph type="sldNum" sz="quarter" idx="4"/>
          </p:nvPr>
        </p:nvSpPr>
        <p:spPr>
          <a:xfrm>
            <a:off x="6796510" y="6194307"/>
            <a:ext cx="2057400" cy="365125"/>
          </a:xfrm>
          <a:prstGeom prst="rect">
            <a:avLst/>
          </a:prstGeom>
        </p:spPr>
        <p:txBody>
          <a:bodyPr vert="horz" lIns="91440" tIns="45720" rIns="91440" bIns="45720" rtlCol="0" anchor="ctr"/>
          <a:lstStyle>
            <a:lvl1pPr algn="r">
              <a:defRPr sz="900">
                <a:solidFill>
                  <a:schemeClr val="tx1">
                    <a:tint val="75000"/>
                  </a:schemeClr>
                </a:solidFill>
                <a:latin typeface="Source Sans Pro" charset="0"/>
                <a:ea typeface="Source Sans Pro" charset="0"/>
                <a:cs typeface="Source Sans Pro" charset="0"/>
              </a:defRPr>
            </a:lvl1pPr>
          </a:lstStyle>
          <a:p>
            <a:fld id="{B1AB44B9-F1EC-4F4B-88D4-413245C9CD3E}" type="slidenum">
              <a:rPr lang="en-US" smtClean="0"/>
              <a:pPr/>
              <a:t>‹#›</a:t>
            </a:fld>
            <a:endParaRPr lang="en-US"/>
          </a:p>
        </p:txBody>
      </p:sp>
      <p:sp>
        <p:nvSpPr>
          <p:cNvPr id="2" name="Title Placeholder 1"/>
          <p:cNvSpPr>
            <a:spLocks noGrp="1"/>
          </p:cNvSpPr>
          <p:nvPr>
            <p:ph type="title"/>
          </p:nvPr>
        </p:nvSpPr>
        <p:spPr>
          <a:xfrm>
            <a:off x="628650" y="367025"/>
            <a:ext cx="7886700" cy="1160039"/>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28650" y="1585748"/>
            <a:ext cx="7886700" cy="444651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028950" y="6194307"/>
            <a:ext cx="3086100" cy="365125"/>
          </a:xfrm>
          <a:prstGeom prst="rect">
            <a:avLst/>
          </a:prstGeom>
        </p:spPr>
        <p:txBody>
          <a:bodyPr vert="horz" lIns="91440" tIns="45720" rIns="91440" bIns="45720" rtlCol="0" anchor="ctr"/>
          <a:lstStyle>
            <a:lvl1pPr algn="ctr">
              <a:defRPr sz="900">
                <a:solidFill>
                  <a:schemeClr val="tx1">
                    <a:tint val="75000"/>
                  </a:schemeClr>
                </a:solidFill>
                <a:latin typeface="Source Sans Pro" charset="0"/>
                <a:ea typeface="Source Sans Pro" charset="0"/>
                <a:cs typeface="Source Sans Pro" charset="0"/>
              </a:defRPr>
            </a:lvl1pPr>
          </a:lstStyle>
          <a:p>
            <a:r>
              <a:rPr lang="en-US"/>
              <a:t>Office of Disaster Assistance</a:t>
            </a:r>
          </a:p>
        </p:txBody>
      </p:sp>
      <p:sp>
        <p:nvSpPr>
          <p:cNvPr id="4" name="Date Placeholder 3"/>
          <p:cNvSpPr>
            <a:spLocks noGrp="1"/>
          </p:cNvSpPr>
          <p:nvPr userDrawn="1">
            <p:ph type="dt" sz="half" idx="2"/>
          </p:nvPr>
        </p:nvSpPr>
        <p:spPr>
          <a:xfrm>
            <a:off x="419100" y="6194307"/>
            <a:ext cx="1767635" cy="365125"/>
          </a:xfrm>
          <a:prstGeom prst="rect">
            <a:avLst/>
          </a:prstGeom>
        </p:spPr>
        <p:txBody>
          <a:bodyPr vert="horz" lIns="91440" tIns="45720" rIns="91440" bIns="45720" rtlCol="0" anchor="ctr"/>
          <a:lstStyle>
            <a:lvl1pPr algn="l">
              <a:defRPr sz="900">
                <a:solidFill>
                  <a:schemeClr val="tx1">
                    <a:tint val="75000"/>
                  </a:schemeClr>
                </a:solidFill>
                <a:latin typeface="Source Sans Pro" charset="0"/>
                <a:ea typeface="Source Sans Pro" charset="0"/>
                <a:cs typeface="Source Sans Pro" charset="0"/>
              </a:defRPr>
            </a:lvl1pPr>
          </a:lstStyle>
          <a:p>
            <a:endParaRPr lang="en-US"/>
          </a:p>
        </p:txBody>
      </p:sp>
      <p:sp>
        <p:nvSpPr>
          <p:cNvPr id="17" name="Rectangle 16"/>
          <p:cNvSpPr/>
          <p:nvPr userDrawn="1"/>
        </p:nvSpPr>
        <p:spPr>
          <a:xfrm rot="5400000">
            <a:off x="4651327" y="2502552"/>
            <a:ext cx="126396" cy="8413052"/>
          </a:xfrm>
          <a:prstGeom prst="rect">
            <a:avLst/>
          </a:prstGeom>
          <a:solidFill>
            <a:srgbClr val="CC35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n>
                <a:noFill/>
              </a:ln>
            </a:endParaRPr>
          </a:p>
        </p:txBody>
      </p:sp>
      <p:sp>
        <p:nvSpPr>
          <p:cNvPr id="31" name="Rectangle 30"/>
          <p:cNvSpPr/>
          <p:nvPr userDrawn="1"/>
        </p:nvSpPr>
        <p:spPr>
          <a:xfrm>
            <a:off x="8921052" y="6328188"/>
            <a:ext cx="126396" cy="445733"/>
          </a:xfrm>
          <a:custGeom>
            <a:avLst/>
            <a:gdLst>
              <a:gd name="connsiteX0" fmla="*/ 0 w 126396"/>
              <a:gd name="connsiteY0" fmla="*/ 0 h 445733"/>
              <a:gd name="connsiteX1" fmla="*/ 126396 w 126396"/>
              <a:gd name="connsiteY1" fmla="*/ 0 h 445733"/>
              <a:gd name="connsiteX2" fmla="*/ 126396 w 126396"/>
              <a:gd name="connsiteY2" fmla="*/ 445733 h 445733"/>
              <a:gd name="connsiteX3" fmla="*/ 0 w 126396"/>
              <a:gd name="connsiteY3" fmla="*/ 445733 h 445733"/>
              <a:gd name="connsiteX4" fmla="*/ 0 w 126396"/>
              <a:gd name="connsiteY4" fmla="*/ 0 h 445733"/>
              <a:gd name="connsiteX0" fmla="*/ 0 w 126396"/>
              <a:gd name="connsiteY0" fmla="*/ 0 h 445733"/>
              <a:gd name="connsiteX1" fmla="*/ 126396 w 126396"/>
              <a:gd name="connsiteY1" fmla="*/ 0 h 445733"/>
              <a:gd name="connsiteX2" fmla="*/ 123221 w 126396"/>
              <a:gd name="connsiteY2" fmla="*/ 325083 h 445733"/>
              <a:gd name="connsiteX3" fmla="*/ 0 w 126396"/>
              <a:gd name="connsiteY3" fmla="*/ 445733 h 445733"/>
              <a:gd name="connsiteX4" fmla="*/ 0 w 126396"/>
              <a:gd name="connsiteY4" fmla="*/ 0 h 445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396" h="445733">
                <a:moveTo>
                  <a:pt x="0" y="0"/>
                </a:moveTo>
                <a:lnTo>
                  <a:pt x="126396" y="0"/>
                </a:lnTo>
                <a:cubicBezTo>
                  <a:pt x="125338" y="108361"/>
                  <a:pt x="124279" y="216722"/>
                  <a:pt x="123221" y="325083"/>
                </a:cubicBezTo>
                <a:lnTo>
                  <a:pt x="0" y="445733"/>
                </a:lnTo>
                <a:lnTo>
                  <a:pt x="0" y="0"/>
                </a:lnTo>
                <a:close/>
              </a:path>
            </a:pathLst>
          </a:custGeom>
          <a:solidFill>
            <a:srgbClr val="003F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n>
                <a:noFill/>
              </a:ln>
            </a:endParaRPr>
          </a:p>
        </p:txBody>
      </p:sp>
      <p:pic>
        <p:nvPicPr>
          <p:cNvPr id="32" name="Picture 31"/>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109997" y="6512421"/>
            <a:ext cx="332145" cy="253885"/>
          </a:xfrm>
          <a:prstGeom prst="rect">
            <a:avLst/>
          </a:prstGeom>
        </p:spPr>
      </p:pic>
    </p:spTree>
    <p:extLst>
      <p:ext uri="{BB962C8B-B14F-4D97-AF65-F5344CB8AC3E}">
        <p14:creationId xmlns:p14="http://schemas.microsoft.com/office/powerpoint/2010/main" val="3056378507"/>
      </p:ext>
    </p:extLst>
  </p:cSld>
  <p:clrMap bg1="lt1" tx1="dk1" bg2="lt2" tx2="dk2" accent1="accent1" accent2="accent2" accent3="accent3" accent4="accent4" accent5="accent5" accent6="accent6" hlink="hlink" folHlink="folHlink"/>
  <p:sldLayoutIdLst>
    <p:sldLayoutId id="2147484059" r:id="rId1"/>
    <p:sldLayoutId id="2147484060" r:id="rId2"/>
    <p:sldLayoutId id="2147484061" r:id="rId3"/>
    <p:sldLayoutId id="2147484062" r:id="rId4"/>
    <p:sldLayoutId id="2147484063" r:id="rId5"/>
    <p:sldLayoutId id="2147484064" r:id="rId6"/>
    <p:sldLayoutId id="2147484065" r:id="rId7"/>
    <p:sldLayoutId id="2147484066" r:id="rId8"/>
    <p:sldLayoutId id="2147484067" r:id="rId9"/>
    <p:sldLayoutId id="2147484068" r:id="rId10"/>
    <p:sldLayoutId id="2147484069" r:id="rId11"/>
    <p:sldLayoutId id="2147484070" r:id="rId12"/>
    <p:sldLayoutId id="2147484071" r:id="rId13"/>
    <p:sldLayoutId id="2147484072" r:id="rId14"/>
    <p:sldLayoutId id="2147484073" r:id="rId15"/>
    <p:sldLayoutId id="2147484074" r:id="rId16"/>
    <p:sldLayoutId id="2147484076" r:id="rId17"/>
  </p:sldLayoutIdLst>
  <p:hf hdr="0" dt="0"/>
  <p:txStyles>
    <p:titleStyle>
      <a:lvl1pPr algn="ctr" defTabSz="685749" rtl="0" eaLnBrk="1" latinLnBrk="0" hangingPunct="1">
        <a:lnSpc>
          <a:spcPct val="90000"/>
        </a:lnSpc>
        <a:spcBef>
          <a:spcPct val="0"/>
        </a:spcBef>
        <a:buNone/>
        <a:defRPr sz="2700" b="1" i="0" kern="1200" spc="-75" baseline="0">
          <a:solidFill>
            <a:srgbClr val="003F80"/>
          </a:solidFill>
          <a:latin typeface="Source Sans Pro" charset="0"/>
          <a:ea typeface="Source Sans Pro" charset="0"/>
          <a:cs typeface="Source Sans Pro" charset="0"/>
        </a:defRPr>
      </a:lvl1pPr>
    </p:titleStyle>
    <p:bodyStyle>
      <a:lvl1pPr marL="171438" indent="-171438" algn="l" defTabSz="685749" rtl="0" eaLnBrk="1" latinLnBrk="0" hangingPunct="1">
        <a:lnSpc>
          <a:spcPct val="90000"/>
        </a:lnSpc>
        <a:spcBef>
          <a:spcPts val="750"/>
        </a:spcBef>
        <a:buFont typeface="Arial"/>
        <a:buChar char="•"/>
        <a:defRPr sz="2100" kern="1200">
          <a:solidFill>
            <a:schemeClr val="tx1"/>
          </a:solidFill>
          <a:latin typeface="Source Sans Pro" charset="0"/>
          <a:ea typeface="Source Sans Pro" charset="0"/>
          <a:cs typeface="Source Sans Pro" charset="0"/>
        </a:defRPr>
      </a:lvl1pPr>
      <a:lvl2pPr marL="514313" indent="-171438" algn="l" defTabSz="685749" rtl="0" eaLnBrk="1" latinLnBrk="0" hangingPunct="1">
        <a:lnSpc>
          <a:spcPct val="90000"/>
        </a:lnSpc>
        <a:spcBef>
          <a:spcPts val="375"/>
        </a:spcBef>
        <a:buFont typeface="Arial"/>
        <a:buChar char="•"/>
        <a:defRPr sz="1800" kern="1200">
          <a:solidFill>
            <a:schemeClr val="tx1"/>
          </a:solidFill>
          <a:latin typeface="Source Sans Pro" charset="0"/>
          <a:ea typeface="Source Sans Pro" charset="0"/>
          <a:cs typeface="Source Sans Pro" charset="0"/>
        </a:defRPr>
      </a:lvl2pPr>
      <a:lvl3pPr marL="857186" indent="-171438" algn="l" defTabSz="685749" rtl="0" eaLnBrk="1" latinLnBrk="0" hangingPunct="1">
        <a:lnSpc>
          <a:spcPct val="90000"/>
        </a:lnSpc>
        <a:spcBef>
          <a:spcPts val="375"/>
        </a:spcBef>
        <a:buFont typeface="Arial"/>
        <a:buChar char="•"/>
        <a:defRPr sz="1500" kern="1200">
          <a:solidFill>
            <a:schemeClr val="tx1"/>
          </a:solidFill>
          <a:latin typeface="Source Sans Pro" charset="0"/>
          <a:ea typeface="Source Sans Pro" charset="0"/>
          <a:cs typeface="Source Sans Pro" charset="0"/>
        </a:defRPr>
      </a:lvl3pPr>
      <a:lvl4pPr marL="1200060" indent="-171438" algn="l" defTabSz="685749" rtl="0" eaLnBrk="1" latinLnBrk="0" hangingPunct="1">
        <a:lnSpc>
          <a:spcPct val="90000"/>
        </a:lnSpc>
        <a:spcBef>
          <a:spcPts val="375"/>
        </a:spcBef>
        <a:buFont typeface="Arial"/>
        <a:buChar char="•"/>
        <a:defRPr sz="1350" kern="1200">
          <a:solidFill>
            <a:schemeClr val="tx1"/>
          </a:solidFill>
          <a:latin typeface="Source Sans Pro" charset="0"/>
          <a:ea typeface="Source Sans Pro" charset="0"/>
          <a:cs typeface="Source Sans Pro" charset="0"/>
        </a:defRPr>
      </a:lvl4pPr>
      <a:lvl5pPr marL="1542935" indent="-171438" algn="l" defTabSz="685749" rtl="0" eaLnBrk="1" latinLnBrk="0" hangingPunct="1">
        <a:lnSpc>
          <a:spcPct val="90000"/>
        </a:lnSpc>
        <a:spcBef>
          <a:spcPts val="375"/>
        </a:spcBef>
        <a:buFont typeface="Arial"/>
        <a:buChar char="•"/>
        <a:defRPr sz="1350" kern="1200">
          <a:solidFill>
            <a:schemeClr val="tx1"/>
          </a:solidFill>
          <a:latin typeface="Source Sans Pro" charset="0"/>
          <a:ea typeface="Source Sans Pro" charset="0"/>
          <a:cs typeface="Source Sans Pro" charset="0"/>
        </a:defRPr>
      </a:lvl5pPr>
      <a:lvl6pPr marL="1885809"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49" rtl="0" eaLnBrk="1" latinLnBrk="0" hangingPunct="1">
        <a:defRPr sz="1350" kern="1200">
          <a:solidFill>
            <a:schemeClr val="tx1"/>
          </a:solidFill>
          <a:latin typeface="+mn-lt"/>
          <a:ea typeface="+mn-ea"/>
          <a:cs typeface="+mn-cs"/>
        </a:defRPr>
      </a:lvl1pPr>
      <a:lvl2pPr marL="342875" algn="l" defTabSz="685749" rtl="0" eaLnBrk="1" latinLnBrk="0" hangingPunct="1">
        <a:defRPr sz="1350" kern="1200">
          <a:solidFill>
            <a:schemeClr val="tx1"/>
          </a:solidFill>
          <a:latin typeface="+mn-lt"/>
          <a:ea typeface="+mn-ea"/>
          <a:cs typeface="+mn-cs"/>
        </a:defRPr>
      </a:lvl2pPr>
      <a:lvl3pPr marL="685749" algn="l" defTabSz="685749" rtl="0" eaLnBrk="1" latinLnBrk="0" hangingPunct="1">
        <a:defRPr sz="1350" kern="1200">
          <a:solidFill>
            <a:schemeClr val="tx1"/>
          </a:solidFill>
          <a:latin typeface="+mn-lt"/>
          <a:ea typeface="+mn-ea"/>
          <a:cs typeface="+mn-cs"/>
        </a:defRPr>
      </a:lvl3pPr>
      <a:lvl4pPr marL="1028624" algn="l" defTabSz="685749" rtl="0" eaLnBrk="1" latinLnBrk="0" hangingPunct="1">
        <a:defRPr sz="1350" kern="1200">
          <a:solidFill>
            <a:schemeClr val="tx1"/>
          </a:solidFill>
          <a:latin typeface="+mn-lt"/>
          <a:ea typeface="+mn-ea"/>
          <a:cs typeface="+mn-cs"/>
        </a:defRPr>
      </a:lvl4pPr>
      <a:lvl5pPr marL="1371498" algn="l" defTabSz="685749" rtl="0" eaLnBrk="1" latinLnBrk="0" hangingPunct="1">
        <a:defRPr sz="1350" kern="1200">
          <a:solidFill>
            <a:schemeClr val="tx1"/>
          </a:solidFill>
          <a:latin typeface="+mn-lt"/>
          <a:ea typeface="+mn-ea"/>
          <a:cs typeface="+mn-cs"/>
        </a:defRPr>
      </a:lvl5pPr>
      <a:lvl6pPr marL="1714373" algn="l" defTabSz="685749" rtl="0" eaLnBrk="1" latinLnBrk="0" hangingPunct="1">
        <a:defRPr sz="1350" kern="1200">
          <a:solidFill>
            <a:schemeClr val="tx1"/>
          </a:solidFill>
          <a:latin typeface="+mn-lt"/>
          <a:ea typeface="+mn-ea"/>
          <a:cs typeface="+mn-cs"/>
        </a:defRPr>
      </a:lvl6pPr>
      <a:lvl7pPr marL="2057246" algn="l" defTabSz="685749" rtl="0" eaLnBrk="1" latinLnBrk="0" hangingPunct="1">
        <a:defRPr sz="1350" kern="1200">
          <a:solidFill>
            <a:schemeClr val="tx1"/>
          </a:solidFill>
          <a:latin typeface="+mn-lt"/>
          <a:ea typeface="+mn-ea"/>
          <a:cs typeface="+mn-cs"/>
        </a:defRPr>
      </a:lvl7pPr>
      <a:lvl8pPr marL="2400120" algn="l" defTabSz="685749" rtl="0" eaLnBrk="1" latinLnBrk="0" hangingPunct="1">
        <a:defRPr sz="1350" kern="1200">
          <a:solidFill>
            <a:schemeClr val="tx1"/>
          </a:solidFill>
          <a:latin typeface="+mn-lt"/>
          <a:ea typeface="+mn-ea"/>
          <a:cs typeface="+mn-cs"/>
        </a:defRPr>
      </a:lvl8pPr>
      <a:lvl9pPr marL="2742995" algn="l" defTabSz="685749"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9" name="Group 28"/>
          <p:cNvGrpSpPr/>
          <p:nvPr userDrawn="1"/>
        </p:nvGrpSpPr>
        <p:grpSpPr>
          <a:xfrm>
            <a:off x="96552" y="84029"/>
            <a:ext cx="8950896" cy="329742"/>
            <a:chOff x="157803" y="-1075245"/>
            <a:chExt cx="8950896" cy="329742"/>
          </a:xfrm>
        </p:grpSpPr>
        <p:sp>
          <p:nvSpPr>
            <p:cNvPr id="24" name="Rectangle 23"/>
            <p:cNvSpPr/>
            <p:nvPr userDrawn="1"/>
          </p:nvSpPr>
          <p:spPr>
            <a:xfrm rot="5400000">
              <a:off x="4506856" y="-5424296"/>
              <a:ext cx="126396" cy="8824500"/>
            </a:xfrm>
            <a:prstGeom prst="rect">
              <a:avLst/>
            </a:prstGeom>
            <a:solidFill>
              <a:srgbClr val="003F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n>
                  <a:noFill/>
                </a:ln>
              </a:endParaRPr>
            </a:p>
          </p:txBody>
        </p:sp>
        <p:sp>
          <p:nvSpPr>
            <p:cNvPr id="26" name="Rectangle 25"/>
            <p:cNvSpPr/>
            <p:nvPr userDrawn="1"/>
          </p:nvSpPr>
          <p:spPr>
            <a:xfrm>
              <a:off x="8982303" y="-1075245"/>
              <a:ext cx="126396" cy="329742"/>
            </a:xfrm>
            <a:prstGeom prst="rect">
              <a:avLst/>
            </a:prstGeom>
            <a:solidFill>
              <a:srgbClr val="003F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n>
                  <a:noFill/>
                </a:ln>
              </a:endParaRPr>
            </a:p>
          </p:txBody>
        </p:sp>
        <p:sp>
          <p:nvSpPr>
            <p:cNvPr id="28" name="Rectangle 27"/>
            <p:cNvSpPr/>
            <p:nvPr userDrawn="1"/>
          </p:nvSpPr>
          <p:spPr>
            <a:xfrm>
              <a:off x="157803" y="-1075245"/>
              <a:ext cx="126396" cy="329742"/>
            </a:xfrm>
            <a:prstGeom prst="rect">
              <a:avLst/>
            </a:prstGeom>
            <a:solidFill>
              <a:srgbClr val="003F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n>
                  <a:noFill/>
                </a:ln>
              </a:endParaRPr>
            </a:p>
          </p:txBody>
        </p:sp>
      </p:grpSp>
      <p:sp>
        <p:nvSpPr>
          <p:cNvPr id="6" name="Slide Number Placeholder 5"/>
          <p:cNvSpPr>
            <a:spLocks noGrp="1"/>
          </p:cNvSpPr>
          <p:nvPr>
            <p:ph type="sldNum" sz="quarter" idx="4"/>
          </p:nvPr>
        </p:nvSpPr>
        <p:spPr>
          <a:xfrm>
            <a:off x="6796510" y="6194307"/>
            <a:ext cx="2057400" cy="365125"/>
          </a:xfrm>
          <a:prstGeom prst="rect">
            <a:avLst/>
          </a:prstGeom>
        </p:spPr>
        <p:txBody>
          <a:bodyPr vert="horz" lIns="91440" tIns="45720" rIns="91440" bIns="45720" rtlCol="0" anchor="ctr"/>
          <a:lstStyle>
            <a:lvl1pPr algn="r">
              <a:defRPr sz="900">
                <a:solidFill>
                  <a:schemeClr val="tx1">
                    <a:tint val="75000"/>
                  </a:schemeClr>
                </a:solidFill>
                <a:latin typeface="Source Sans Pro" charset="0"/>
                <a:ea typeface="Source Sans Pro" charset="0"/>
                <a:cs typeface="Source Sans Pro" charset="0"/>
              </a:defRPr>
            </a:lvl1pPr>
          </a:lstStyle>
          <a:p>
            <a:fld id="{B1AB44B9-F1EC-4F4B-88D4-413245C9CD3E}" type="slidenum">
              <a:rPr lang="en-US" smtClean="0"/>
              <a:pPr/>
              <a:t>‹#›</a:t>
            </a:fld>
            <a:endParaRPr lang="en-US"/>
          </a:p>
        </p:txBody>
      </p:sp>
      <p:sp>
        <p:nvSpPr>
          <p:cNvPr id="2" name="Title Placeholder 1"/>
          <p:cNvSpPr>
            <a:spLocks noGrp="1"/>
          </p:cNvSpPr>
          <p:nvPr>
            <p:ph type="title"/>
          </p:nvPr>
        </p:nvSpPr>
        <p:spPr>
          <a:xfrm>
            <a:off x="628650" y="367025"/>
            <a:ext cx="7886700" cy="1160039"/>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28650" y="1585748"/>
            <a:ext cx="7886700" cy="444651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028950" y="6194307"/>
            <a:ext cx="3086100" cy="365125"/>
          </a:xfrm>
          <a:prstGeom prst="rect">
            <a:avLst/>
          </a:prstGeom>
        </p:spPr>
        <p:txBody>
          <a:bodyPr vert="horz" lIns="91440" tIns="45720" rIns="91440" bIns="45720" rtlCol="0" anchor="ctr"/>
          <a:lstStyle>
            <a:lvl1pPr algn="ctr">
              <a:defRPr sz="900">
                <a:solidFill>
                  <a:schemeClr val="tx1">
                    <a:tint val="75000"/>
                  </a:schemeClr>
                </a:solidFill>
                <a:latin typeface="Source Sans Pro" charset="0"/>
                <a:ea typeface="Source Sans Pro" charset="0"/>
                <a:cs typeface="Source Sans Pro" charset="0"/>
              </a:defRPr>
            </a:lvl1pPr>
          </a:lstStyle>
          <a:p>
            <a:r>
              <a:rPr lang="en-US"/>
              <a:t>Office of Disaster Assistance</a:t>
            </a:r>
          </a:p>
        </p:txBody>
      </p:sp>
      <p:sp>
        <p:nvSpPr>
          <p:cNvPr id="4" name="Date Placeholder 3"/>
          <p:cNvSpPr>
            <a:spLocks noGrp="1"/>
          </p:cNvSpPr>
          <p:nvPr userDrawn="1">
            <p:ph type="dt" sz="half" idx="2"/>
          </p:nvPr>
        </p:nvSpPr>
        <p:spPr>
          <a:xfrm>
            <a:off x="419100" y="6194307"/>
            <a:ext cx="1767635" cy="365125"/>
          </a:xfrm>
          <a:prstGeom prst="rect">
            <a:avLst/>
          </a:prstGeom>
        </p:spPr>
        <p:txBody>
          <a:bodyPr vert="horz" lIns="91440" tIns="45720" rIns="91440" bIns="45720" rtlCol="0" anchor="ctr"/>
          <a:lstStyle>
            <a:lvl1pPr algn="l">
              <a:defRPr sz="900">
                <a:solidFill>
                  <a:schemeClr val="tx1">
                    <a:tint val="75000"/>
                  </a:schemeClr>
                </a:solidFill>
                <a:latin typeface="Source Sans Pro" charset="0"/>
                <a:ea typeface="Source Sans Pro" charset="0"/>
                <a:cs typeface="Source Sans Pro" charset="0"/>
              </a:defRPr>
            </a:lvl1pPr>
          </a:lstStyle>
          <a:p>
            <a:endParaRPr lang="en-US"/>
          </a:p>
        </p:txBody>
      </p:sp>
      <p:sp>
        <p:nvSpPr>
          <p:cNvPr id="17" name="Rectangle 16"/>
          <p:cNvSpPr/>
          <p:nvPr userDrawn="1"/>
        </p:nvSpPr>
        <p:spPr>
          <a:xfrm rot="5400000">
            <a:off x="4651327" y="2502552"/>
            <a:ext cx="126396" cy="8413052"/>
          </a:xfrm>
          <a:prstGeom prst="rect">
            <a:avLst/>
          </a:prstGeom>
          <a:solidFill>
            <a:srgbClr val="CC35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n>
                <a:noFill/>
              </a:ln>
            </a:endParaRPr>
          </a:p>
        </p:txBody>
      </p:sp>
      <p:sp>
        <p:nvSpPr>
          <p:cNvPr id="31" name="Rectangle 30"/>
          <p:cNvSpPr/>
          <p:nvPr userDrawn="1"/>
        </p:nvSpPr>
        <p:spPr>
          <a:xfrm>
            <a:off x="8921052" y="6328188"/>
            <a:ext cx="126396" cy="445733"/>
          </a:xfrm>
          <a:custGeom>
            <a:avLst/>
            <a:gdLst>
              <a:gd name="connsiteX0" fmla="*/ 0 w 126396"/>
              <a:gd name="connsiteY0" fmla="*/ 0 h 445733"/>
              <a:gd name="connsiteX1" fmla="*/ 126396 w 126396"/>
              <a:gd name="connsiteY1" fmla="*/ 0 h 445733"/>
              <a:gd name="connsiteX2" fmla="*/ 126396 w 126396"/>
              <a:gd name="connsiteY2" fmla="*/ 445733 h 445733"/>
              <a:gd name="connsiteX3" fmla="*/ 0 w 126396"/>
              <a:gd name="connsiteY3" fmla="*/ 445733 h 445733"/>
              <a:gd name="connsiteX4" fmla="*/ 0 w 126396"/>
              <a:gd name="connsiteY4" fmla="*/ 0 h 445733"/>
              <a:gd name="connsiteX0" fmla="*/ 0 w 126396"/>
              <a:gd name="connsiteY0" fmla="*/ 0 h 445733"/>
              <a:gd name="connsiteX1" fmla="*/ 126396 w 126396"/>
              <a:gd name="connsiteY1" fmla="*/ 0 h 445733"/>
              <a:gd name="connsiteX2" fmla="*/ 123221 w 126396"/>
              <a:gd name="connsiteY2" fmla="*/ 325083 h 445733"/>
              <a:gd name="connsiteX3" fmla="*/ 0 w 126396"/>
              <a:gd name="connsiteY3" fmla="*/ 445733 h 445733"/>
              <a:gd name="connsiteX4" fmla="*/ 0 w 126396"/>
              <a:gd name="connsiteY4" fmla="*/ 0 h 445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396" h="445733">
                <a:moveTo>
                  <a:pt x="0" y="0"/>
                </a:moveTo>
                <a:lnTo>
                  <a:pt x="126396" y="0"/>
                </a:lnTo>
                <a:cubicBezTo>
                  <a:pt x="125338" y="108361"/>
                  <a:pt x="124279" y="216722"/>
                  <a:pt x="123221" y="325083"/>
                </a:cubicBezTo>
                <a:lnTo>
                  <a:pt x="0" y="445733"/>
                </a:lnTo>
                <a:lnTo>
                  <a:pt x="0" y="0"/>
                </a:lnTo>
                <a:close/>
              </a:path>
            </a:pathLst>
          </a:custGeom>
          <a:solidFill>
            <a:srgbClr val="003F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n>
                <a:noFill/>
              </a:ln>
            </a:endParaRPr>
          </a:p>
        </p:txBody>
      </p:sp>
      <p:pic>
        <p:nvPicPr>
          <p:cNvPr id="32" name="Picture 31"/>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09997" y="6512421"/>
            <a:ext cx="332145" cy="253885"/>
          </a:xfrm>
          <a:prstGeom prst="rect">
            <a:avLst/>
          </a:prstGeom>
        </p:spPr>
      </p:pic>
    </p:spTree>
    <p:extLst>
      <p:ext uri="{BB962C8B-B14F-4D97-AF65-F5344CB8AC3E}">
        <p14:creationId xmlns:p14="http://schemas.microsoft.com/office/powerpoint/2010/main" val="3917139311"/>
      </p:ext>
    </p:extLst>
  </p:cSld>
  <p:clrMap bg1="lt1" tx1="dk1" bg2="lt2" tx2="dk2" accent1="accent1" accent2="accent2" accent3="accent3" accent4="accent4" accent5="accent5" accent6="accent6" hlink="hlink" folHlink="folHlink"/>
  <p:sldLayoutIdLst>
    <p:sldLayoutId id="2147484030" r:id="rId1"/>
    <p:sldLayoutId id="2147484031" r:id="rId2"/>
    <p:sldLayoutId id="2147484032" r:id="rId3"/>
    <p:sldLayoutId id="2147484033" r:id="rId4"/>
    <p:sldLayoutId id="2147484034" r:id="rId5"/>
    <p:sldLayoutId id="2147484035" r:id="rId6"/>
    <p:sldLayoutId id="2147484036" r:id="rId7"/>
    <p:sldLayoutId id="2147484037" r:id="rId8"/>
    <p:sldLayoutId id="2147484038" r:id="rId9"/>
    <p:sldLayoutId id="2147484039" r:id="rId10"/>
    <p:sldLayoutId id="2147484040" r:id="rId11"/>
    <p:sldLayoutId id="2147484041" r:id="rId12"/>
    <p:sldLayoutId id="2147484042" r:id="rId13"/>
    <p:sldLayoutId id="2147484043" r:id="rId14"/>
    <p:sldLayoutId id="2147484044" r:id="rId15"/>
    <p:sldLayoutId id="2147484045" r:id="rId16"/>
  </p:sldLayoutIdLst>
  <p:hf hdr="0" dt="0"/>
  <p:txStyles>
    <p:titleStyle>
      <a:lvl1pPr algn="ctr" defTabSz="685749" rtl="0" eaLnBrk="1" latinLnBrk="0" hangingPunct="1">
        <a:lnSpc>
          <a:spcPct val="90000"/>
        </a:lnSpc>
        <a:spcBef>
          <a:spcPct val="0"/>
        </a:spcBef>
        <a:buNone/>
        <a:defRPr sz="2700" b="1" i="0" kern="1200" spc="-75" baseline="0">
          <a:solidFill>
            <a:srgbClr val="003F80"/>
          </a:solidFill>
          <a:latin typeface="Source Sans Pro" charset="0"/>
          <a:ea typeface="Source Sans Pro" charset="0"/>
          <a:cs typeface="Source Sans Pro" charset="0"/>
        </a:defRPr>
      </a:lvl1pPr>
    </p:titleStyle>
    <p:bodyStyle>
      <a:lvl1pPr marL="171438" indent="-171438" algn="l" defTabSz="685749" rtl="0" eaLnBrk="1" latinLnBrk="0" hangingPunct="1">
        <a:lnSpc>
          <a:spcPct val="90000"/>
        </a:lnSpc>
        <a:spcBef>
          <a:spcPts val="750"/>
        </a:spcBef>
        <a:buFont typeface="Arial"/>
        <a:buChar char="•"/>
        <a:defRPr sz="2100" kern="1200">
          <a:solidFill>
            <a:schemeClr val="tx1"/>
          </a:solidFill>
          <a:latin typeface="Source Sans Pro" charset="0"/>
          <a:ea typeface="Source Sans Pro" charset="0"/>
          <a:cs typeface="Source Sans Pro" charset="0"/>
        </a:defRPr>
      </a:lvl1pPr>
      <a:lvl2pPr marL="514313" indent="-171438" algn="l" defTabSz="685749" rtl="0" eaLnBrk="1" latinLnBrk="0" hangingPunct="1">
        <a:lnSpc>
          <a:spcPct val="90000"/>
        </a:lnSpc>
        <a:spcBef>
          <a:spcPts val="375"/>
        </a:spcBef>
        <a:buFont typeface="Arial"/>
        <a:buChar char="•"/>
        <a:defRPr sz="1800" kern="1200">
          <a:solidFill>
            <a:schemeClr val="tx1"/>
          </a:solidFill>
          <a:latin typeface="Source Sans Pro" charset="0"/>
          <a:ea typeface="Source Sans Pro" charset="0"/>
          <a:cs typeface="Source Sans Pro" charset="0"/>
        </a:defRPr>
      </a:lvl2pPr>
      <a:lvl3pPr marL="857186" indent="-171438" algn="l" defTabSz="685749" rtl="0" eaLnBrk="1" latinLnBrk="0" hangingPunct="1">
        <a:lnSpc>
          <a:spcPct val="90000"/>
        </a:lnSpc>
        <a:spcBef>
          <a:spcPts val="375"/>
        </a:spcBef>
        <a:buFont typeface="Arial"/>
        <a:buChar char="•"/>
        <a:defRPr sz="1500" kern="1200">
          <a:solidFill>
            <a:schemeClr val="tx1"/>
          </a:solidFill>
          <a:latin typeface="Source Sans Pro" charset="0"/>
          <a:ea typeface="Source Sans Pro" charset="0"/>
          <a:cs typeface="Source Sans Pro" charset="0"/>
        </a:defRPr>
      </a:lvl3pPr>
      <a:lvl4pPr marL="1200060" indent="-171438" algn="l" defTabSz="685749" rtl="0" eaLnBrk="1" latinLnBrk="0" hangingPunct="1">
        <a:lnSpc>
          <a:spcPct val="90000"/>
        </a:lnSpc>
        <a:spcBef>
          <a:spcPts val="375"/>
        </a:spcBef>
        <a:buFont typeface="Arial"/>
        <a:buChar char="•"/>
        <a:defRPr sz="1350" kern="1200">
          <a:solidFill>
            <a:schemeClr val="tx1"/>
          </a:solidFill>
          <a:latin typeface="Source Sans Pro" charset="0"/>
          <a:ea typeface="Source Sans Pro" charset="0"/>
          <a:cs typeface="Source Sans Pro" charset="0"/>
        </a:defRPr>
      </a:lvl4pPr>
      <a:lvl5pPr marL="1542935" indent="-171438" algn="l" defTabSz="685749" rtl="0" eaLnBrk="1" latinLnBrk="0" hangingPunct="1">
        <a:lnSpc>
          <a:spcPct val="90000"/>
        </a:lnSpc>
        <a:spcBef>
          <a:spcPts val="375"/>
        </a:spcBef>
        <a:buFont typeface="Arial"/>
        <a:buChar char="•"/>
        <a:defRPr sz="1350" kern="1200">
          <a:solidFill>
            <a:schemeClr val="tx1"/>
          </a:solidFill>
          <a:latin typeface="Source Sans Pro" charset="0"/>
          <a:ea typeface="Source Sans Pro" charset="0"/>
          <a:cs typeface="Source Sans Pro" charset="0"/>
        </a:defRPr>
      </a:lvl5pPr>
      <a:lvl6pPr marL="1885809"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49" rtl="0" eaLnBrk="1" latinLnBrk="0" hangingPunct="1">
        <a:defRPr sz="1350" kern="1200">
          <a:solidFill>
            <a:schemeClr val="tx1"/>
          </a:solidFill>
          <a:latin typeface="+mn-lt"/>
          <a:ea typeface="+mn-ea"/>
          <a:cs typeface="+mn-cs"/>
        </a:defRPr>
      </a:lvl1pPr>
      <a:lvl2pPr marL="342875" algn="l" defTabSz="685749" rtl="0" eaLnBrk="1" latinLnBrk="0" hangingPunct="1">
        <a:defRPr sz="1350" kern="1200">
          <a:solidFill>
            <a:schemeClr val="tx1"/>
          </a:solidFill>
          <a:latin typeface="+mn-lt"/>
          <a:ea typeface="+mn-ea"/>
          <a:cs typeface="+mn-cs"/>
        </a:defRPr>
      </a:lvl2pPr>
      <a:lvl3pPr marL="685749" algn="l" defTabSz="685749" rtl="0" eaLnBrk="1" latinLnBrk="0" hangingPunct="1">
        <a:defRPr sz="1350" kern="1200">
          <a:solidFill>
            <a:schemeClr val="tx1"/>
          </a:solidFill>
          <a:latin typeface="+mn-lt"/>
          <a:ea typeface="+mn-ea"/>
          <a:cs typeface="+mn-cs"/>
        </a:defRPr>
      </a:lvl3pPr>
      <a:lvl4pPr marL="1028624" algn="l" defTabSz="685749" rtl="0" eaLnBrk="1" latinLnBrk="0" hangingPunct="1">
        <a:defRPr sz="1350" kern="1200">
          <a:solidFill>
            <a:schemeClr val="tx1"/>
          </a:solidFill>
          <a:latin typeface="+mn-lt"/>
          <a:ea typeface="+mn-ea"/>
          <a:cs typeface="+mn-cs"/>
        </a:defRPr>
      </a:lvl4pPr>
      <a:lvl5pPr marL="1371498" algn="l" defTabSz="685749" rtl="0" eaLnBrk="1" latinLnBrk="0" hangingPunct="1">
        <a:defRPr sz="1350" kern="1200">
          <a:solidFill>
            <a:schemeClr val="tx1"/>
          </a:solidFill>
          <a:latin typeface="+mn-lt"/>
          <a:ea typeface="+mn-ea"/>
          <a:cs typeface="+mn-cs"/>
        </a:defRPr>
      </a:lvl5pPr>
      <a:lvl6pPr marL="1714373" algn="l" defTabSz="685749" rtl="0" eaLnBrk="1" latinLnBrk="0" hangingPunct="1">
        <a:defRPr sz="1350" kern="1200">
          <a:solidFill>
            <a:schemeClr val="tx1"/>
          </a:solidFill>
          <a:latin typeface="+mn-lt"/>
          <a:ea typeface="+mn-ea"/>
          <a:cs typeface="+mn-cs"/>
        </a:defRPr>
      </a:lvl6pPr>
      <a:lvl7pPr marL="2057246" algn="l" defTabSz="685749" rtl="0" eaLnBrk="1" latinLnBrk="0" hangingPunct="1">
        <a:defRPr sz="1350" kern="1200">
          <a:solidFill>
            <a:schemeClr val="tx1"/>
          </a:solidFill>
          <a:latin typeface="+mn-lt"/>
          <a:ea typeface="+mn-ea"/>
          <a:cs typeface="+mn-cs"/>
        </a:defRPr>
      </a:lvl7pPr>
      <a:lvl8pPr marL="2400120" algn="l" defTabSz="685749" rtl="0" eaLnBrk="1" latinLnBrk="0" hangingPunct="1">
        <a:defRPr sz="1350" kern="1200">
          <a:solidFill>
            <a:schemeClr val="tx1"/>
          </a:solidFill>
          <a:latin typeface="+mn-lt"/>
          <a:ea typeface="+mn-ea"/>
          <a:cs typeface="+mn-cs"/>
        </a:defRPr>
      </a:lvl8pPr>
      <a:lvl9pPr marL="2742995" algn="l" defTabSz="685749"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7.xml"/></Relationships>
</file>

<file path=ppt/slides/_rels/slide11.xml.rels><?xml version="1.0" encoding="UTF-8" standalone="yes"?>
<Relationships xmlns="http://schemas.openxmlformats.org/package/2006/relationships"><Relationship Id="rId3" Type="http://schemas.openxmlformats.org/officeDocument/2006/relationships/hyperlink" Target="http://www.sba.gov/" TargetMode="External"/><Relationship Id="rId2" Type="http://schemas.openxmlformats.org/officeDocument/2006/relationships/notesSlide" Target="../notesSlides/notesSlide11.xml"/><Relationship Id="rId1" Type="http://schemas.openxmlformats.org/officeDocument/2006/relationships/slideLayout" Target="../slideLayouts/slideLayout42.xml"/><Relationship Id="rId5" Type="http://schemas.openxmlformats.org/officeDocument/2006/relationships/image" Target="../media/image9.jpeg"/><Relationship Id="rId4" Type="http://schemas.openxmlformats.org/officeDocument/2006/relationships/hyperlink" Target="mailto:disastercustomerservice@sba.gov"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4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42.xml"/></Relationships>
</file>

<file path=ppt/slides/_rels/slide14.xml.rels><?xml version="1.0" encoding="UTF-8" standalone="yes"?>
<Relationships xmlns="http://schemas.openxmlformats.org/package/2006/relationships"><Relationship Id="rId3" Type="http://schemas.openxmlformats.org/officeDocument/2006/relationships/hyperlink" Target="https://www.sba.gov/local-assistance" TargetMode="External"/><Relationship Id="rId2" Type="http://schemas.openxmlformats.org/officeDocument/2006/relationships/notesSlide" Target="../notesSlides/notesSlide14.xml"/><Relationship Id="rId1" Type="http://schemas.openxmlformats.org/officeDocument/2006/relationships/slideLayout" Target="../slideLayouts/slideLayout42.xml"/><Relationship Id="rId4" Type="http://schemas.openxmlformats.org/officeDocument/2006/relationships/hyperlink" Target="http://www.sba.gov/i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2.xml"/></Relationships>
</file>

<file path=ppt/slides/_rels/slide16.xml.rels><?xml version="1.0" encoding="UTF-8" standalone="yes"?>
<Relationships xmlns="http://schemas.openxmlformats.org/package/2006/relationships"><Relationship Id="rId3" Type="http://schemas.openxmlformats.org/officeDocument/2006/relationships/hyperlink" Target="https://www.sba.gov/document/support--express-bridge-loan-pilot-program-guide" TargetMode="External"/><Relationship Id="rId2" Type="http://schemas.openxmlformats.org/officeDocument/2006/relationships/notesSlide" Target="../notesSlides/notesSlide16.xml"/><Relationship Id="rId1" Type="http://schemas.openxmlformats.org/officeDocument/2006/relationships/slideLayout" Target="../slideLayouts/slideLayout39.xml"/><Relationship Id="rId4" Type="http://schemas.openxmlformats.org/officeDocument/2006/relationships/hyperlink" Target="http://www.sba.gov/disaster"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2.xml"/></Relationships>
</file>

<file path=ppt/slides/_rels/slide21.xml.rels><?xml version="1.0" encoding="UTF-8" standalone="yes"?>
<Relationships xmlns="http://schemas.openxmlformats.org/package/2006/relationships"><Relationship Id="rId3" Type="http://schemas.openxmlformats.org/officeDocument/2006/relationships/hyperlink" Target="http://www.sba.gov/coronavirus" TargetMode="External"/><Relationship Id="rId2" Type="http://schemas.openxmlformats.org/officeDocument/2006/relationships/hyperlink" Target="http://www.sba.gov/disaster" TargetMode="External"/><Relationship Id="rId1" Type="http://schemas.openxmlformats.org/officeDocument/2006/relationships/slideLayout" Target="../slideLayouts/slideLayout42.xml"/><Relationship Id="rId6" Type="http://schemas.openxmlformats.org/officeDocument/2006/relationships/hyperlink" Target="mailto:disastercustomerservice@sba.gov" TargetMode="External"/><Relationship Id="rId5" Type="http://schemas.openxmlformats.org/officeDocument/2006/relationships/hyperlink" Target="mailto:Illinois.DO@sba.gov" TargetMode="External"/><Relationship Id="rId4" Type="http://schemas.openxmlformats.org/officeDocument/2006/relationships/hyperlink" Target="http://www.sba.gov/i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2.xml"/></Relationships>
</file>

<file path=ppt/slides/_rels/slide4.xml.rels><?xml version="1.0" encoding="UTF-8" standalone="yes"?>
<Relationships xmlns="http://schemas.openxmlformats.org/package/2006/relationships"><Relationship Id="rId3" Type="http://schemas.openxmlformats.org/officeDocument/2006/relationships/hyperlink" Target="https://www.sba.gov/funding-programs/disaster-assistance" TargetMode="External"/><Relationship Id="rId2" Type="http://schemas.openxmlformats.org/officeDocument/2006/relationships/notesSlide" Target="../notesSlides/notesSlide4.xml"/><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7.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hyperlink" Target="https://disasterloan.sba.gov/ela/" TargetMode="External"/><Relationship Id="rId2" Type="http://schemas.openxmlformats.org/officeDocument/2006/relationships/notesSlide" Target="../notesSlides/notesSlide7.xml"/><Relationship Id="rId1" Type="http://schemas.openxmlformats.org/officeDocument/2006/relationships/slideLayout" Target="../slideLayouts/slideLayout4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0.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42.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2">
            <a:extLst>
              <a:ext uri="{FF2B5EF4-FFF2-40B4-BE49-F238E27FC236}">
                <a16:creationId xmlns:a16="http://schemas.microsoft.com/office/drawing/2014/main" id="{B607B814-B978-AF44-8392-493048142B3E}"/>
              </a:ext>
            </a:extLst>
          </p:cNvPr>
          <p:cNvSpPr txBox="1">
            <a:spLocks/>
          </p:cNvSpPr>
          <p:nvPr/>
        </p:nvSpPr>
        <p:spPr>
          <a:xfrm>
            <a:off x="5165901" y="4535857"/>
            <a:ext cx="3674248" cy="1241822"/>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a:buNone/>
              <a:defRPr sz="2400" kern="1200">
                <a:solidFill>
                  <a:schemeClr val="bg1">
                    <a:lumMod val="65000"/>
                  </a:schemeClr>
                </a:solidFill>
                <a:latin typeface="Arial" charset="0"/>
                <a:ea typeface="Arial" charset="0"/>
                <a:cs typeface="Arial" charset="0"/>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Arial" charset="0"/>
                <a:ea typeface="Arial" charset="0"/>
                <a:cs typeface="Arial" charset="0"/>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Arial" charset="0"/>
                <a:ea typeface="Arial" charset="0"/>
                <a:cs typeface="Arial" charset="0"/>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Arial" charset="0"/>
                <a:ea typeface="Arial" charset="0"/>
                <a:cs typeface="Arial" charset="0"/>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Arial" charset="0"/>
                <a:ea typeface="Arial" charset="0"/>
                <a:cs typeface="Arial" charset="0"/>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endParaRPr lang="en-US" sz="1800">
              <a:solidFill>
                <a:schemeClr val="bg1"/>
              </a:solidFill>
            </a:endParaRPr>
          </a:p>
        </p:txBody>
      </p:sp>
      <p:sp>
        <p:nvSpPr>
          <p:cNvPr id="3" name="Rectangle 2">
            <a:extLst>
              <a:ext uri="{FF2B5EF4-FFF2-40B4-BE49-F238E27FC236}">
                <a16:creationId xmlns:a16="http://schemas.microsoft.com/office/drawing/2014/main" id="{C6E3CB0E-3643-4085-8FD0-9E5CE8FC0218}"/>
              </a:ext>
            </a:extLst>
          </p:cNvPr>
          <p:cNvSpPr/>
          <p:nvPr/>
        </p:nvSpPr>
        <p:spPr>
          <a:xfrm>
            <a:off x="1322552" y="393577"/>
            <a:ext cx="6498894" cy="830997"/>
          </a:xfrm>
          <a:prstGeom prst="rect">
            <a:avLst/>
          </a:prstGeom>
          <a:noFill/>
        </p:spPr>
        <p:txBody>
          <a:bodyPr wrap="none" lIns="91440" tIns="45720" rIns="91440" bIns="45720">
            <a:spAutoFit/>
          </a:bodyPr>
          <a:lstStyle/>
          <a:p>
            <a:pPr algn="ctr">
              <a:defRPr/>
            </a:pPr>
            <a:r>
              <a:rPr lang="en-US" sz="2400" b="1">
                <a:solidFill>
                  <a:srgbClr val="F8F8F8"/>
                </a:solidFill>
                <a:latin typeface="Source Sans Pro" panose="020B0503030403020204" pitchFamily="34" charset="0"/>
                <a:ea typeface="Source Sans Pro" panose="020B0503030403020204" pitchFamily="34" charset="0"/>
              </a:rPr>
              <a:t>Economic Injury Disaster Loans</a:t>
            </a:r>
          </a:p>
          <a:p>
            <a:pPr algn="ctr">
              <a:defRPr/>
            </a:pPr>
            <a:r>
              <a:rPr lang="en-US" sz="2400" b="1">
                <a:solidFill>
                  <a:srgbClr val="F8F8F8"/>
                </a:solidFill>
                <a:latin typeface="Source Sans Pro" panose="020B0503030403020204" pitchFamily="34" charset="0"/>
                <a:ea typeface="Source Sans Pro" panose="020B0503030403020204" pitchFamily="34" charset="0"/>
              </a:rPr>
              <a:t>For Coronavirus Related Economic Disruptions</a:t>
            </a:r>
          </a:p>
        </p:txBody>
      </p:sp>
      <p:sp>
        <p:nvSpPr>
          <p:cNvPr id="2" name="TextBox 1">
            <a:extLst>
              <a:ext uri="{FF2B5EF4-FFF2-40B4-BE49-F238E27FC236}">
                <a16:creationId xmlns:a16="http://schemas.microsoft.com/office/drawing/2014/main" id="{EA9B1DC3-C14E-4395-957F-3C03C6B31306}"/>
              </a:ext>
            </a:extLst>
          </p:cNvPr>
          <p:cNvSpPr txBox="1"/>
          <p:nvPr/>
        </p:nvSpPr>
        <p:spPr>
          <a:xfrm>
            <a:off x="2055179" y="5513033"/>
            <a:ext cx="5033639" cy="400110"/>
          </a:xfrm>
          <a:prstGeom prst="rect">
            <a:avLst/>
          </a:prstGeom>
          <a:noFill/>
        </p:spPr>
        <p:txBody>
          <a:bodyPr wrap="square" rtlCol="0">
            <a:spAutoFit/>
          </a:bodyPr>
          <a:lstStyle/>
          <a:p>
            <a:endParaRPr lang="en-US"/>
          </a:p>
        </p:txBody>
      </p:sp>
    </p:spTree>
    <p:extLst>
      <p:ext uri="{BB962C8B-B14F-4D97-AF65-F5344CB8AC3E}">
        <p14:creationId xmlns:p14="http://schemas.microsoft.com/office/powerpoint/2010/main" val="2157241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B8B43A32-5874-4071-AEDD-7E5EDC90A67B}"/>
              </a:ext>
            </a:extLst>
          </p:cNvPr>
          <p:cNvSpPr>
            <a:spLocks noGrp="1"/>
          </p:cNvSpPr>
          <p:nvPr>
            <p:ph type="title"/>
          </p:nvPr>
        </p:nvSpPr>
        <p:spPr>
          <a:xfrm>
            <a:off x="228600" y="152400"/>
            <a:ext cx="8305800" cy="723900"/>
          </a:xfrm>
        </p:spPr>
        <p:txBody>
          <a:bodyPr anchor="b">
            <a:normAutofit/>
          </a:bodyPr>
          <a:lstStyle/>
          <a:p>
            <a:r>
              <a:rPr lang="en-US" altLang="en-US" sz="3200" b="1">
                <a:solidFill>
                  <a:schemeClr val="tx1"/>
                </a:solidFill>
                <a:latin typeface="Source Sans Pro" panose="020B0503030403020204" pitchFamily="34" charset="0"/>
                <a:ea typeface="Source Sans Pro" panose="020B0503030403020204" pitchFamily="34" charset="0"/>
              </a:rPr>
              <a:t>Ineligible Entities</a:t>
            </a:r>
          </a:p>
        </p:txBody>
      </p:sp>
      <p:sp>
        <p:nvSpPr>
          <p:cNvPr id="30723" name="Content Placeholder 2">
            <a:extLst>
              <a:ext uri="{FF2B5EF4-FFF2-40B4-BE49-F238E27FC236}">
                <a16:creationId xmlns:a16="http://schemas.microsoft.com/office/drawing/2014/main" id="{C68A2E17-12AD-4954-9811-B8947EB8B7C9}"/>
              </a:ext>
            </a:extLst>
          </p:cNvPr>
          <p:cNvSpPr>
            <a:spLocks noGrp="1"/>
          </p:cNvSpPr>
          <p:nvPr>
            <p:ph idx="1"/>
          </p:nvPr>
        </p:nvSpPr>
        <p:spPr bwMode="auto">
          <a:xfrm>
            <a:off x="546796" y="1066799"/>
            <a:ext cx="8216204" cy="5057539"/>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0" indent="0" eaLnBrk="1" hangingPunct="1">
              <a:spcBef>
                <a:spcPts val="0"/>
              </a:spcBef>
              <a:spcAft>
                <a:spcPts val="0"/>
              </a:spcAft>
              <a:buNone/>
              <a:defRPr/>
            </a:pPr>
            <a:r>
              <a:rPr lang="en-US" altLang="en-US" sz="2000" b="1" dirty="0">
                <a:solidFill>
                  <a:srgbClr val="000000"/>
                </a:solidFill>
                <a:latin typeface="Source Sans Pro" panose="020B0503030403020204" pitchFamily="34" charset="0"/>
                <a:ea typeface="Source Sans Pro" panose="020B0503030403020204" pitchFamily="34" charset="0"/>
              </a:rPr>
              <a:t>What are some of the businesses that are ineligible for an Economic Injury Disaster Loan?</a:t>
            </a:r>
          </a:p>
          <a:p>
            <a:pPr marL="0" indent="0" eaLnBrk="1" hangingPunct="1">
              <a:spcBef>
                <a:spcPts val="0"/>
              </a:spcBef>
              <a:spcAft>
                <a:spcPts val="0"/>
              </a:spcAft>
              <a:buNone/>
              <a:defRPr/>
            </a:pPr>
            <a:endParaRPr lang="en-US" altLang="en-US" sz="2000" dirty="0">
              <a:solidFill>
                <a:srgbClr val="000000"/>
              </a:solidFill>
              <a:latin typeface="Source Sans Pro" panose="020B0503030403020204" pitchFamily="34" charset="0"/>
              <a:ea typeface="Source Sans Pro" panose="020B0503030403020204" pitchFamily="34" charset="0"/>
            </a:endParaRPr>
          </a:p>
          <a:p>
            <a:pPr eaLnBrk="1" hangingPunct="1">
              <a:spcBef>
                <a:spcPts val="1200"/>
              </a:spcBef>
              <a:spcAft>
                <a:spcPts val="1200"/>
              </a:spcAft>
              <a:buFont typeface="Arial" panose="020B0604020202020204" pitchFamily="34" charset="0"/>
              <a:buChar char="•"/>
              <a:defRPr/>
            </a:pPr>
            <a:r>
              <a:rPr lang="en-US" altLang="en-US" sz="2000" dirty="0">
                <a:solidFill>
                  <a:srgbClr val="000000"/>
                </a:solidFill>
                <a:latin typeface="Source Sans Pro" panose="020B0503030403020204" pitchFamily="34" charset="0"/>
                <a:ea typeface="Source Sans Pro" panose="020B0503030403020204" pitchFamily="34" charset="0"/>
              </a:rPr>
              <a:t>Agricultural Enterprises -If the primary activity of the business (including its affiliates) is as defined in Section 18(b)(1) of the Small Business Act, neither the business nor its affiliates are eligible for EIDL assistance.</a:t>
            </a:r>
          </a:p>
          <a:p>
            <a:pPr>
              <a:lnSpc>
                <a:spcPct val="80000"/>
              </a:lnSpc>
              <a:spcBef>
                <a:spcPts val="1200"/>
              </a:spcBef>
              <a:spcAft>
                <a:spcPts val="1200"/>
              </a:spcAft>
              <a:buFont typeface="Arial" panose="020B0604020202020204" pitchFamily="34" charset="0"/>
              <a:buChar char="•"/>
              <a:defRPr/>
            </a:pPr>
            <a:r>
              <a:rPr lang="en-US" altLang="en-US" sz="2000" dirty="0">
                <a:solidFill>
                  <a:srgbClr val="000000"/>
                </a:solidFill>
                <a:latin typeface="Source Sans Pro" panose="020B0503030403020204" pitchFamily="34" charset="0"/>
                <a:ea typeface="Source Sans Pro" panose="020B0503030403020204" pitchFamily="34" charset="0"/>
              </a:rPr>
              <a:t>Gambling Concerns (Ex: Concerns that derive more that 1/3 of their annual gross revenue from legal gambling activities)</a:t>
            </a:r>
          </a:p>
          <a:p>
            <a:pPr>
              <a:lnSpc>
                <a:spcPct val="80000"/>
              </a:lnSpc>
              <a:spcBef>
                <a:spcPts val="1200"/>
              </a:spcBef>
              <a:spcAft>
                <a:spcPts val="1200"/>
              </a:spcAft>
              <a:buFont typeface="Arial" panose="020B0604020202020204" pitchFamily="34" charset="0"/>
              <a:buChar char="•"/>
              <a:defRPr/>
            </a:pPr>
            <a:r>
              <a:rPr lang="en-US" altLang="en-US" sz="2000" dirty="0">
                <a:solidFill>
                  <a:srgbClr val="000000"/>
                </a:solidFill>
                <a:latin typeface="Source Sans Pro" panose="020B0503030403020204" pitchFamily="34" charset="0"/>
                <a:ea typeface="Source Sans Pro" panose="020B0503030403020204" pitchFamily="34" charset="0"/>
              </a:rPr>
              <a:t>Casinos &amp; Racetracks (Ex: Businesses whose purpose for being is gambling (e.g., casinos, racetracks, poker parlors, etc.) are not eligible for EIDL assistance regardless of 1/3 criteria above.</a:t>
            </a:r>
            <a:endParaRPr lang="en-US" altLang="en-US" sz="2000" b="1" dirty="0">
              <a:solidFill>
                <a:srgbClr val="000000"/>
              </a:solidFill>
              <a:latin typeface="Source Sans Pro" panose="020B0503030403020204" pitchFamily="34" charset="0"/>
              <a:ea typeface="Source Sans Pro" panose="020B0503030403020204" pitchFamily="34" charset="0"/>
            </a:endParaRPr>
          </a:p>
        </p:txBody>
      </p:sp>
      <p:sp>
        <p:nvSpPr>
          <p:cNvPr id="29700" name="Slide Number Placeholder 3">
            <a:extLst>
              <a:ext uri="{FF2B5EF4-FFF2-40B4-BE49-F238E27FC236}">
                <a16:creationId xmlns:a16="http://schemas.microsoft.com/office/drawing/2014/main" id="{EA519E8D-D13B-4138-9B3B-7FE532D16640}"/>
              </a:ext>
            </a:extLst>
          </p:cNvPr>
          <p:cNvSpPr>
            <a:spLocks noGrp="1"/>
          </p:cNvSpPr>
          <p:nvPr>
            <p:ph type="sldNum" sz="quarter" idx="12"/>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rgbClr val="545555"/>
                </a:solidFill>
                <a:latin typeface="Arial" panose="020B0604020202020204" pitchFamily="34" charset="0"/>
                <a:ea typeface="ＭＳ Ｐゴシック" panose="020B0600070205080204" pitchFamily="34" charset="-128"/>
              </a:defRPr>
            </a:lvl1pPr>
            <a:lvl2pPr marL="742950" indent="-285750" eaLnBrk="0" hangingPunct="0">
              <a:defRPr sz="2000">
                <a:solidFill>
                  <a:srgbClr val="545555"/>
                </a:solidFill>
                <a:latin typeface="Arial" panose="020B0604020202020204" pitchFamily="34" charset="0"/>
                <a:ea typeface="ＭＳ Ｐゴシック" panose="020B0600070205080204" pitchFamily="34" charset="-128"/>
              </a:defRPr>
            </a:lvl2pPr>
            <a:lvl3pPr marL="1143000" indent="-228600" eaLnBrk="0" hangingPunct="0">
              <a:defRPr sz="2000">
                <a:solidFill>
                  <a:srgbClr val="545555"/>
                </a:solidFill>
                <a:latin typeface="Arial" panose="020B0604020202020204" pitchFamily="34" charset="0"/>
                <a:ea typeface="ＭＳ Ｐゴシック" panose="020B0600070205080204" pitchFamily="34" charset="-128"/>
              </a:defRPr>
            </a:lvl3pPr>
            <a:lvl4pPr marL="1600200" indent="-228600" eaLnBrk="0" hangingPunct="0">
              <a:defRPr sz="2000">
                <a:solidFill>
                  <a:srgbClr val="545555"/>
                </a:solidFill>
                <a:latin typeface="Arial" panose="020B0604020202020204" pitchFamily="34" charset="0"/>
                <a:ea typeface="ＭＳ Ｐゴシック" panose="020B0600070205080204" pitchFamily="34" charset="-128"/>
              </a:defRPr>
            </a:lvl4pPr>
            <a:lvl5pPr marL="2057400" indent="-228600" eaLnBrk="0" hangingPunct="0">
              <a:defRPr sz="2000">
                <a:solidFill>
                  <a:srgbClr val="545555"/>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rgbClr val="545555"/>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rgbClr val="545555"/>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rgbClr val="545555"/>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rgbClr val="545555"/>
                </a:solidFill>
                <a:latin typeface="Arial" panose="020B0604020202020204" pitchFamily="34" charset="0"/>
                <a:ea typeface="ＭＳ Ｐゴシック" panose="020B0600070205080204" pitchFamily="34" charset="-128"/>
              </a:defRPr>
            </a:lvl9pPr>
          </a:lstStyle>
          <a:p>
            <a:fld id="{084F2298-ABBA-46D4-9B02-8B3E7CAE40D4}" type="slidenum">
              <a:rPr lang="en-US" altLang="en-US" sz="1600">
                <a:solidFill>
                  <a:schemeClr val="bg1"/>
                </a:solidFill>
                <a:latin typeface="Arial Narrow" panose="020B0606020202030204" pitchFamily="34" charset="0"/>
              </a:rPr>
              <a:pPr/>
              <a:t>10</a:t>
            </a:fld>
            <a:endParaRPr lang="en-US" altLang="en-US" sz="1600">
              <a:solidFill>
                <a:schemeClr val="bg1"/>
              </a:solidFill>
              <a:latin typeface="Arial Narrow" panose="020B0606020202030204" pitchFamily="34" charset="0"/>
            </a:endParaRPr>
          </a:p>
        </p:txBody>
      </p:sp>
      <p:sp>
        <p:nvSpPr>
          <p:cNvPr id="5" name="Slide Number Placeholder 4">
            <a:extLst>
              <a:ext uri="{FF2B5EF4-FFF2-40B4-BE49-F238E27FC236}">
                <a16:creationId xmlns:a16="http://schemas.microsoft.com/office/drawing/2014/main" id="{B5C74CD5-1B88-451E-979D-3427B2385C67}"/>
              </a:ext>
            </a:extLst>
          </p:cNvPr>
          <p:cNvSpPr txBox="1">
            <a:spLocks/>
          </p:cNvSpPr>
          <p:nvPr/>
        </p:nvSpPr>
        <p:spPr>
          <a:xfrm>
            <a:off x="6858000" y="6264275"/>
            <a:ext cx="20574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900" kern="1200">
                <a:solidFill>
                  <a:schemeClr val="tx1">
                    <a:tint val="75000"/>
                  </a:schemeClr>
                </a:solidFill>
                <a:latin typeface="Source Sans Pro" charset="0"/>
                <a:ea typeface="Source Sans Pro" charset="0"/>
                <a:cs typeface="Source Sans Pro" charset="0"/>
              </a:defRPr>
            </a:lvl1pPr>
            <a:lvl2pPr marL="457200" algn="l" rtl="0" fontAlgn="base">
              <a:spcBef>
                <a:spcPct val="0"/>
              </a:spcBef>
              <a:spcAft>
                <a:spcPct val="0"/>
              </a:spcAft>
              <a:defRPr sz="2000" kern="1200">
                <a:solidFill>
                  <a:srgbClr val="545555"/>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sz="2000" kern="1200">
                <a:solidFill>
                  <a:srgbClr val="545555"/>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sz="2000" kern="1200">
                <a:solidFill>
                  <a:srgbClr val="545555"/>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sz="2000" kern="1200">
                <a:solidFill>
                  <a:srgbClr val="545555"/>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000" kern="1200">
                <a:solidFill>
                  <a:srgbClr val="545555"/>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000" kern="1200">
                <a:solidFill>
                  <a:srgbClr val="545555"/>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000" kern="1200">
                <a:solidFill>
                  <a:srgbClr val="545555"/>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000" kern="1200">
                <a:solidFill>
                  <a:srgbClr val="545555"/>
                </a:solidFill>
                <a:latin typeface="Arial" panose="020B0604020202020204" pitchFamily="34" charset="0"/>
                <a:ea typeface="ＭＳ Ｐゴシック" panose="020B0600070205080204" pitchFamily="34" charset="-128"/>
                <a:cs typeface="+mn-cs"/>
              </a:defRPr>
            </a:lvl9pPr>
          </a:lstStyle>
          <a:p>
            <a:fld id="{71A14D94-EA6D-4964-92BE-3D7D358FD7CC}" type="slidenum">
              <a:rPr lang="en-US" altLang="en-US" smtClean="0"/>
              <a:pPr/>
              <a:t>10</a:t>
            </a:fld>
            <a:endParaRPr lang="en-US" altLang="en-US"/>
          </a:p>
        </p:txBody>
      </p:sp>
      <p:sp>
        <p:nvSpPr>
          <p:cNvPr id="6" name="Footer Placeholder 2">
            <a:extLst>
              <a:ext uri="{FF2B5EF4-FFF2-40B4-BE49-F238E27FC236}">
                <a16:creationId xmlns:a16="http://schemas.microsoft.com/office/drawing/2014/main" id="{E923ED69-C089-4064-B3B0-DB55E1CF0C09}"/>
              </a:ext>
            </a:extLst>
          </p:cNvPr>
          <p:cNvSpPr>
            <a:spLocks noGrp="1"/>
          </p:cNvSpPr>
          <p:nvPr>
            <p:ph type="ftr" sz="quarter" idx="11"/>
          </p:nvPr>
        </p:nvSpPr>
        <p:spPr>
          <a:xfrm>
            <a:off x="2552700" y="6313746"/>
            <a:ext cx="4038600" cy="365125"/>
          </a:xfrm>
        </p:spPr>
        <p:txBody>
          <a:bodyPr/>
          <a:lstStyle/>
          <a:p>
            <a:r>
              <a:rPr lang="en-US"/>
              <a:t>U.S. Small Business Administration –Illinois District</a:t>
            </a:r>
          </a:p>
        </p:txBody>
      </p:sp>
    </p:spTree>
    <p:extLst>
      <p:ext uri="{BB962C8B-B14F-4D97-AF65-F5344CB8AC3E}">
        <p14:creationId xmlns:p14="http://schemas.microsoft.com/office/powerpoint/2010/main" val="4083971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3CD38-986E-40B6-861C-2752CF25A3FE}"/>
              </a:ext>
            </a:extLst>
          </p:cNvPr>
          <p:cNvSpPr>
            <a:spLocks noGrp="1"/>
          </p:cNvSpPr>
          <p:nvPr>
            <p:ph type="title"/>
          </p:nvPr>
        </p:nvSpPr>
        <p:spPr>
          <a:xfrm>
            <a:off x="4791866" y="756096"/>
            <a:ext cx="4062044" cy="518613"/>
          </a:xfrm>
        </p:spPr>
        <p:txBody>
          <a:bodyPr>
            <a:noAutofit/>
          </a:bodyPr>
          <a:lstStyle/>
          <a:p>
            <a:r>
              <a:rPr lang="en-US" sz="3200">
                <a:solidFill>
                  <a:schemeClr val="tx1"/>
                </a:solidFill>
              </a:rPr>
              <a:t>How to Apply</a:t>
            </a:r>
          </a:p>
        </p:txBody>
      </p:sp>
      <p:sp>
        <p:nvSpPr>
          <p:cNvPr id="4" name="Slide Number Placeholder 3">
            <a:extLst>
              <a:ext uri="{FF2B5EF4-FFF2-40B4-BE49-F238E27FC236}">
                <a16:creationId xmlns:a16="http://schemas.microsoft.com/office/drawing/2014/main" id="{BF6EB105-A86A-4241-876A-4C78174665C0}"/>
              </a:ext>
            </a:extLst>
          </p:cNvPr>
          <p:cNvSpPr>
            <a:spLocks noGrp="1"/>
          </p:cNvSpPr>
          <p:nvPr>
            <p:ph type="sldNum" sz="quarter" idx="12"/>
          </p:nvPr>
        </p:nvSpPr>
        <p:spPr/>
        <p:txBody>
          <a:bodyPr/>
          <a:lstStyle/>
          <a:p>
            <a:fld id="{B1AB44B9-F1EC-4F4B-88D4-413245C9CD3E}" type="slidenum">
              <a:rPr lang="en-US" smtClean="0"/>
              <a:t>11</a:t>
            </a:fld>
            <a:endParaRPr lang="en-US"/>
          </a:p>
        </p:txBody>
      </p:sp>
      <p:sp>
        <p:nvSpPr>
          <p:cNvPr id="5" name="Rectangle 4">
            <a:extLst>
              <a:ext uri="{FF2B5EF4-FFF2-40B4-BE49-F238E27FC236}">
                <a16:creationId xmlns:a16="http://schemas.microsoft.com/office/drawing/2014/main" id="{FBA4705D-056D-4DF1-BE1E-D53172806AD0}"/>
              </a:ext>
            </a:extLst>
          </p:cNvPr>
          <p:cNvSpPr/>
          <p:nvPr/>
        </p:nvSpPr>
        <p:spPr>
          <a:xfrm>
            <a:off x="232284" y="2128715"/>
            <a:ext cx="8621626" cy="3323987"/>
          </a:xfrm>
          <a:prstGeom prst="rect">
            <a:avLst/>
          </a:prstGeom>
        </p:spPr>
        <p:txBody>
          <a:bodyPr wrap="square">
            <a:spAutoFit/>
          </a:bodyPr>
          <a:lstStyle/>
          <a:p>
            <a:pPr marR="0" algn="just">
              <a:spcBef>
                <a:spcPts val="0"/>
              </a:spcBef>
              <a:spcAft>
                <a:spcPts val="0"/>
              </a:spcAft>
            </a:pPr>
            <a:endParaRPr lang="en-US" sz="1000">
              <a:solidFill>
                <a:schemeClr val="tx1"/>
              </a:solidFill>
              <a:latin typeface="Source Sans Pro" panose="020B0503030403020204" pitchFamily="34" charset="0"/>
              <a:ea typeface="Source Sans Pro" panose="020B0503030403020204" pitchFamily="34" charset="0"/>
            </a:endParaRPr>
          </a:p>
          <a:p>
            <a:pPr marL="342900" marR="0" indent="-342900" algn="just">
              <a:spcBef>
                <a:spcPts val="0"/>
              </a:spcBef>
              <a:spcAft>
                <a:spcPts val="0"/>
              </a:spcAft>
              <a:buFont typeface="Arial" panose="020B0604020202020204" pitchFamily="34" charset="0"/>
              <a:buChar char="•"/>
            </a:pPr>
            <a:r>
              <a:rPr lang="en-US">
                <a:solidFill>
                  <a:schemeClr val="tx1"/>
                </a:solidFill>
                <a:latin typeface="Source Sans Pro" panose="020B0503030403020204" pitchFamily="34" charset="0"/>
                <a:ea typeface="Source Sans Pro" panose="020B0503030403020204" pitchFamily="34" charset="0"/>
              </a:rPr>
              <a:t>Electronic Loan Application (ELA) at </a:t>
            </a:r>
            <a:r>
              <a:rPr lang="en-US" u="sng">
                <a:solidFill>
                  <a:srgbClr val="0000FF"/>
                </a:solidFill>
                <a:latin typeface="Source Sans Pro" panose="020B0503030403020204" pitchFamily="34" charset="0"/>
                <a:ea typeface="Source Sans Pro" panose="020B0503030403020204" pitchFamily="34" charset="0"/>
              </a:rPr>
              <a:t>www.sba.gov/disaster</a:t>
            </a:r>
          </a:p>
          <a:p>
            <a:pPr marL="171450" marR="0" indent="-171450" algn="just">
              <a:spcBef>
                <a:spcPts val="0"/>
              </a:spcBef>
              <a:spcAft>
                <a:spcPts val="0"/>
              </a:spcAft>
              <a:buFont typeface="Arial" panose="020B0604020202020204" pitchFamily="34" charset="0"/>
              <a:buChar char="•"/>
            </a:pPr>
            <a:endParaRPr lang="en-US" sz="1000" u="sng">
              <a:solidFill>
                <a:srgbClr val="0000FF"/>
              </a:solidFill>
              <a:latin typeface="Source Sans Pro" panose="020B0503030403020204" pitchFamily="34" charset="0"/>
              <a:ea typeface="Source Sans Pro" panose="020B0503030403020204" pitchFamily="34" charset="0"/>
            </a:endParaRPr>
          </a:p>
          <a:p>
            <a:pPr marL="342900" marR="0" indent="-342900" algn="just">
              <a:spcBef>
                <a:spcPts val="0"/>
              </a:spcBef>
              <a:spcAft>
                <a:spcPts val="0"/>
              </a:spcAft>
              <a:buFont typeface="Arial" panose="020B0604020202020204" pitchFamily="34" charset="0"/>
              <a:buChar char="•"/>
            </a:pPr>
            <a:r>
              <a:rPr lang="en-US">
                <a:solidFill>
                  <a:schemeClr val="tx1"/>
                </a:solidFill>
                <a:latin typeface="Source Sans Pro" panose="020B0503030403020204" pitchFamily="34" charset="0"/>
                <a:ea typeface="Source Sans Pro" panose="020B0503030403020204" pitchFamily="34" charset="0"/>
              </a:rPr>
              <a:t>Paper loan applications can be downloaded from </a:t>
            </a:r>
            <a:r>
              <a:rPr lang="en-US" u="sng">
                <a:solidFill>
                  <a:srgbClr val="0000FF"/>
                </a:solidFill>
                <a:latin typeface="Source Sans Pro" panose="020B0503030403020204" pitchFamily="34" charset="0"/>
                <a:ea typeface="Source Sans Pro" panose="020B0503030403020204" pitchFamily="34" charset="0"/>
                <a:hlinkClick r:id="rId3"/>
              </a:rPr>
              <a:t>www.sba.gov</a:t>
            </a:r>
            <a:r>
              <a:rPr lang="en-US" u="sng">
                <a:solidFill>
                  <a:srgbClr val="0000FF"/>
                </a:solidFill>
                <a:latin typeface="Source Sans Pro" panose="020B0503030403020204" pitchFamily="34" charset="0"/>
                <a:ea typeface="Source Sans Pro" panose="020B0503030403020204" pitchFamily="34" charset="0"/>
              </a:rPr>
              <a:t>/disaster</a:t>
            </a:r>
            <a:r>
              <a:rPr lang="en-US">
                <a:latin typeface="Source Sans Pro" panose="020B0503030403020204" pitchFamily="34" charset="0"/>
                <a:ea typeface="Source Sans Pro" panose="020B0503030403020204" pitchFamily="34" charset="0"/>
              </a:rPr>
              <a:t>.  </a:t>
            </a:r>
            <a:r>
              <a:rPr lang="en-US">
                <a:solidFill>
                  <a:schemeClr val="tx1"/>
                </a:solidFill>
                <a:latin typeface="Source Sans Pro" panose="020B0503030403020204" pitchFamily="34" charset="0"/>
                <a:ea typeface="Source Sans Pro" panose="020B0503030403020204" pitchFamily="34" charset="0"/>
              </a:rPr>
              <a:t>Completed applications should be mailed to: U.S. Small Business Administration, Processing and Disbursement Center, 14925 Kingsport Road, Fort Worth, TX  76155 (Not recommended)</a:t>
            </a:r>
            <a:r>
              <a:rPr lang="en-US">
                <a:latin typeface="Source Sans Pro" panose="020B0503030403020204" pitchFamily="34" charset="0"/>
                <a:ea typeface="Source Sans Pro" panose="020B0503030403020204" pitchFamily="34" charset="0"/>
              </a:rPr>
              <a:t>.  </a:t>
            </a:r>
          </a:p>
          <a:p>
            <a:pPr marL="171450" marR="0" indent="-171450" algn="just">
              <a:spcBef>
                <a:spcPts val="0"/>
              </a:spcBef>
              <a:spcAft>
                <a:spcPts val="0"/>
              </a:spcAft>
              <a:buFont typeface="Arial" panose="020B0604020202020204" pitchFamily="34" charset="0"/>
              <a:buChar char="•"/>
            </a:pPr>
            <a:endParaRPr lang="en-US" sz="1000">
              <a:latin typeface="Source Sans Pro" panose="020B0503030403020204" pitchFamily="34" charset="0"/>
              <a:ea typeface="Source Sans Pro" panose="020B0503030403020204" pitchFamily="34" charset="0"/>
            </a:endParaRPr>
          </a:p>
          <a:p>
            <a:pPr marL="342900" indent="-342900" algn="just">
              <a:spcBef>
                <a:spcPts val="0"/>
              </a:spcBef>
              <a:spcAft>
                <a:spcPts val="0"/>
              </a:spcAft>
              <a:buFont typeface="Arial" panose="020B0604020202020204" pitchFamily="34" charset="0"/>
              <a:buChar char="•"/>
            </a:pPr>
            <a:r>
              <a:rPr lang="en-US">
                <a:solidFill>
                  <a:schemeClr val="tx1"/>
                </a:solidFill>
                <a:latin typeface="Source Sans Pro" panose="020B0503030403020204" pitchFamily="34" charset="0"/>
                <a:ea typeface="Source Sans Pro" panose="020B0503030403020204" pitchFamily="34" charset="0"/>
              </a:rPr>
              <a:t>Disaster loan information and application forms may also be obtained by calling the SBA’s Customer Service Center at 800-659-2955 </a:t>
            </a:r>
            <a:br>
              <a:rPr lang="en-US">
                <a:solidFill>
                  <a:schemeClr val="tx1"/>
                </a:solidFill>
                <a:latin typeface="Source Sans Pro" panose="020B0503030403020204" pitchFamily="34" charset="0"/>
                <a:ea typeface="Source Sans Pro" panose="020B0503030403020204" pitchFamily="34" charset="0"/>
              </a:rPr>
            </a:br>
            <a:r>
              <a:rPr lang="en-US">
                <a:solidFill>
                  <a:schemeClr val="tx1"/>
                </a:solidFill>
                <a:latin typeface="Source Sans Pro" panose="020B0503030403020204" pitchFamily="34" charset="0"/>
                <a:ea typeface="Source Sans Pro" panose="020B0503030403020204" pitchFamily="34" charset="0"/>
              </a:rPr>
              <a:t>(800-877-8339 for the deaf and hard-of-hearing) or by sending an email to </a:t>
            </a:r>
            <a:r>
              <a:rPr lang="en-US" u="sng">
                <a:solidFill>
                  <a:srgbClr val="0000FF"/>
                </a:solidFill>
                <a:latin typeface="Source Sans Pro" panose="020B0503030403020204" pitchFamily="34" charset="0"/>
                <a:ea typeface="Source Sans Pro" panose="020B0503030403020204" pitchFamily="34" charset="0"/>
                <a:hlinkClick r:id="rId4"/>
              </a:rPr>
              <a:t>disastercustomerservice@sba.gov</a:t>
            </a:r>
            <a:r>
              <a:rPr lang="en-US">
                <a:latin typeface="Source Sans Pro" panose="020B0503030403020204" pitchFamily="34" charset="0"/>
                <a:ea typeface="Source Sans Pro" panose="020B0503030403020204" pitchFamily="34" charset="0"/>
              </a:rPr>
              <a:t>.  </a:t>
            </a:r>
          </a:p>
        </p:txBody>
      </p:sp>
      <p:sp>
        <p:nvSpPr>
          <p:cNvPr id="6" name="Footer Placeholder 2">
            <a:extLst>
              <a:ext uri="{FF2B5EF4-FFF2-40B4-BE49-F238E27FC236}">
                <a16:creationId xmlns:a16="http://schemas.microsoft.com/office/drawing/2014/main" id="{6AA07690-CC43-4A64-886A-2B9127C9A395}"/>
              </a:ext>
            </a:extLst>
          </p:cNvPr>
          <p:cNvSpPr>
            <a:spLocks noGrp="1"/>
          </p:cNvSpPr>
          <p:nvPr>
            <p:ph type="ftr" sz="quarter" idx="11"/>
          </p:nvPr>
        </p:nvSpPr>
        <p:spPr>
          <a:xfrm>
            <a:off x="2552700" y="6313746"/>
            <a:ext cx="4038600" cy="365125"/>
          </a:xfrm>
        </p:spPr>
        <p:txBody>
          <a:bodyPr/>
          <a:lstStyle/>
          <a:p>
            <a:r>
              <a:rPr lang="en-US"/>
              <a:t>U.S. Small Business Administration –Illinois District</a:t>
            </a:r>
          </a:p>
        </p:txBody>
      </p:sp>
      <p:grpSp>
        <p:nvGrpSpPr>
          <p:cNvPr id="7" name="Group 6">
            <a:extLst>
              <a:ext uri="{FF2B5EF4-FFF2-40B4-BE49-F238E27FC236}">
                <a16:creationId xmlns:a16="http://schemas.microsoft.com/office/drawing/2014/main" id="{CE977398-43D8-4938-9330-6B805769A9E5}"/>
              </a:ext>
            </a:extLst>
          </p:cNvPr>
          <p:cNvGrpSpPr/>
          <p:nvPr/>
        </p:nvGrpSpPr>
        <p:grpSpPr>
          <a:xfrm>
            <a:off x="232284" y="324806"/>
            <a:ext cx="5290362" cy="1737241"/>
            <a:chOff x="43638" y="4494770"/>
            <a:chExt cx="5290362" cy="1737241"/>
          </a:xfrm>
        </p:grpSpPr>
        <p:pic>
          <p:nvPicPr>
            <p:cNvPr id="8" name="Picture 7">
              <a:extLst>
                <a:ext uri="{FF2B5EF4-FFF2-40B4-BE49-F238E27FC236}">
                  <a16:creationId xmlns:a16="http://schemas.microsoft.com/office/drawing/2014/main" id="{93F0CF0F-6813-4003-8BF1-1B354A52F366}"/>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234385" y="4494770"/>
              <a:ext cx="4321937" cy="1339155"/>
            </a:xfrm>
            <a:prstGeom prst="rect">
              <a:avLst/>
            </a:prstGeom>
            <a:ln w="28575">
              <a:solidFill>
                <a:schemeClr val="tx1"/>
              </a:solidFill>
            </a:ln>
          </p:spPr>
        </p:pic>
        <p:sp>
          <p:nvSpPr>
            <p:cNvPr id="9" name="TextBox 8">
              <a:extLst>
                <a:ext uri="{FF2B5EF4-FFF2-40B4-BE49-F238E27FC236}">
                  <a16:creationId xmlns:a16="http://schemas.microsoft.com/office/drawing/2014/main" id="{A034B6FE-8F46-4BE6-8419-A2D52DD34F39}"/>
                </a:ext>
              </a:extLst>
            </p:cNvPr>
            <p:cNvSpPr txBox="1"/>
            <p:nvPr/>
          </p:nvSpPr>
          <p:spPr>
            <a:xfrm>
              <a:off x="43638" y="5924234"/>
              <a:ext cx="5290362" cy="307777"/>
            </a:xfrm>
            <a:prstGeom prst="rect">
              <a:avLst/>
            </a:prstGeom>
            <a:noFill/>
          </p:spPr>
          <p:txBody>
            <a:bodyPr wrap="square" rtlCol="0">
              <a:spAutoFit/>
            </a:bodyPr>
            <a:lstStyle/>
            <a:p>
              <a:r>
                <a:rPr lang="en-US" sz="1400" b="1">
                  <a:solidFill>
                    <a:schemeClr val="accent5">
                      <a:lumMod val="75000"/>
                    </a:schemeClr>
                  </a:solidFill>
                </a:rPr>
                <a:t>SBA’s Customer Service Representatives are ready to serve.</a:t>
              </a:r>
            </a:p>
          </p:txBody>
        </p:sp>
      </p:grpSp>
    </p:spTree>
    <p:extLst>
      <p:ext uri="{BB962C8B-B14F-4D97-AF65-F5344CB8AC3E}">
        <p14:creationId xmlns:p14="http://schemas.microsoft.com/office/powerpoint/2010/main" val="1779721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577BCB1F-A35C-44FD-8168-A1D51DADA171}"/>
              </a:ext>
            </a:extLst>
          </p:cNvPr>
          <p:cNvSpPr>
            <a:spLocks noGrp="1" noChangeArrowheads="1"/>
          </p:cNvSpPr>
          <p:nvPr>
            <p:ph type="title"/>
          </p:nvPr>
        </p:nvSpPr>
        <p:spPr>
          <a:xfrm>
            <a:off x="304800" y="152400"/>
            <a:ext cx="7162800" cy="762000"/>
          </a:xfrm>
        </p:spPr>
        <p:txBody>
          <a:bodyPr anchor="b">
            <a:normAutofit/>
          </a:bodyPr>
          <a:lstStyle/>
          <a:p>
            <a:pPr eaLnBrk="1" hangingPunct="1"/>
            <a:r>
              <a:rPr lang="en-US" altLang="en-US" sz="3200" b="1">
                <a:solidFill>
                  <a:schemeClr val="tx1"/>
                </a:solidFill>
                <a:latin typeface="Source Sans Pro" panose="020B0503030403020204" pitchFamily="34" charset="0"/>
                <a:ea typeface="Source Sans Pro" panose="020B0503030403020204" pitchFamily="34" charset="0"/>
                <a:cs typeface="Arial" panose="020B0604020202020204" pitchFamily="34" charset="0"/>
              </a:rPr>
              <a:t>Basic Filing Requirements</a:t>
            </a:r>
          </a:p>
        </p:txBody>
      </p:sp>
      <p:sp>
        <p:nvSpPr>
          <p:cNvPr id="18439" name="Slide Number Placeholder 1">
            <a:extLst>
              <a:ext uri="{FF2B5EF4-FFF2-40B4-BE49-F238E27FC236}">
                <a16:creationId xmlns:a16="http://schemas.microsoft.com/office/drawing/2014/main" id="{6BF0F9C0-979A-4C5C-841F-9F8C22F34052}"/>
              </a:ext>
            </a:extLst>
          </p:cNvPr>
          <p:cNvSpPr>
            <a:spLocks noGrp="1"/>
          </p:cNvSpPr>
          <p:nvPr>
            <p:ph type="sldNum" sz="quarter" idx="12"/>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rgbClr val="545555"/>
                </a:solidFill>
                <a:latin typeface="Arial" panose="020B0604020202020204" pitchFamily="34" charset="0"/>
                <a:ea typeface="ＭＳ Ｐゴシック" panose="020B0600070205080204" pitchFamily="34" charset="-128"/>
              </a:defRPr>
            </a:lvl1pPr>
            <a:lvl2pPr marL="742950" indent="-285750" eaLnBrk="0" hangingPunct="0">
              <a:defRPr sz="2000">
                <a:solidFill>
                  <a:srgbClr val="545555"/>
                </a:solidFill>
                <a:latin typeface="Arial" panose="020B0604020202020204" pitchFamily="34" charset="0"/>
                <a:ea typeface="ＭＳ Ｐゴシック" panose="020B0600070205080204" pitchFamily="34" charset="-128"/>
              </a:defRPr>
            </a:lvl2pPr>
            <a:lvl3pPr marL="1143000" indent="-228600" eaLnBrk="0" hangingPunct="0">
              <a:defRPr sz="2000">
                <a:solidFill>
                  <a:srgbClr val="545555"/>
                </a:solidFill>
                <a:latin typeface="Arial" panose="020B0604020202020204" pitchFamily="34" charset="0"/>
                <a:ea typeface="ＭＳ Ｐゴシック" panose="020B0600070205080204" pitchFamily="34" charset="-128"/>
              </a:defRPr>
            </a:lvl3pPr>
            <a:lvl4pPr marL="1600200" indent="-228600" eaLnBrk="0" hangingPunct="0">
              <a:defRPr sz="2000">
                <a:solidFill>
                  <a:srgbClr val="545555"/>
                </a:solidFill>
                <a:latin typeface="Arial" panose="020B0604020202020204" pitchFamily="34" charset="0"/>
                <a:ea typeface="ＭＳ Ｐゴシック" panose="020B0600070205080204" pitchFamily="34" charset="-128"/>
              </a:defRPr>
            </a:lvl4pPr>
            <a:lvl5pPr marL="2057400" indent="-228600" eaLnBrk="0" hangingPunct="0">
              <a:defRPr sz="2000">
                <a:solidFill>
                  <a:srgbClr val="545555"/>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rgbClr val="545555"/>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rgbClr val="545555"/>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rgbClr val="545555"/>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rgbClr val="545555"/>
                </a:solidFill>
                <a:latin typeface="Arial" panose="020B0604020202020204" pitchFamily="34" charset="0"/>
                <a:ea typeface="ＭＳ Ｐゴシック" panose="020B0600070205080204" pitchFamily="34" charset="-128"/>
              </a:defRPr>
            </a:lvl9pPr>
          </a:lstStyle>
          <a:p>
            <a:fld id="{87388AE0-0C80-4F6D-9143-B9487077F861}" type="slidenum">
              <a:rPr lang="en-US" altLang="en-US" sz="1600">
                <a:solidFill>
                  <a:schemeClr val="bg1"/>
                </a:solidFill>
                <a:latin typeface="Arial Narrow" panose="020B0606020202030204" pitchFamily="34" charset="0"/>
              </a:rPr>
              <a:pPr/>
              <a:t>12</a:t>
            </a:fld>
            <a:endParaRPr lang="en-US" altLang="en-US" sz="1600">
              <a:solidFill>
                <a:schemeClr val="bg1"/>
              </a:solidFill>
              <a:latin typeface="Arial Narrow" panose="020B0606020202030204" pitchFamily="34" charset="0"/>
            </a:endParaRPr>
          </a:p>
        </p:txBody>
      </p:sp>
      <p:sp>
        <p:nvSpPr>
          <p:cNvPr id="5" name="Rectangle 3">
            <a:extLst>
              <a:ext uri="{FF2B5EF4-FFF2-40B4-BE49-F238E27FC236}">
                <a16:creationId xmlns:a16="http://schemas.microsoft.com/office/drawing/2014/main" id="{DFFDE0B6-8E86-472E-AB12-F54EB620908E}"/>
              </a:ext>
            </a:extLst>
          </p:cNvPr>
          <p:cNvSpPr txBox="1">
            <a:spLocks noChangeArrowheads="1"/>
          </p:cNvSpPr>
          <p:nvPr/>
        </p:nvSpPr>
        <p:spPr>
          <a:xfrm>
            <a:off x="152400" y="1029493"/>
            <a:ext cx="8458200" cy="3852863"/>
          </a:xfrm>
          <a:prstGeom prst="rect">
            <a:avLst/>
          </a:prstGeom>
        </p:spPr>
        <p:txBody>
          <a:bodyPr/>
          <a:lstStyle/>
          <a:p>
            <a:pPr marL="342900" indent="-342900">
              <a:lnSpc>
                <a:spcPct val="125000"/>
              </a:lnSpc>
              <a:spcBef>
                <a:spcPct val="20000"/>
              </a:spcBef>
              <a:buClr>
                <a:srgbClr val="465CBA"/>
              </a:buClr>
              <a:buSzPct val="100000"/>
              <a:buFont typeface="Arial" panose="020B0604020202020204" pitchFamily="34" charset="0"/>
              <a:buChar char="•"/>
              <a:defRPr/>
            </a:pPr>
            <a:r>
              <a:rPr lang="en-US" kern="0">
                <a:solidFill>
                  <a:srgbClr val="000000"/>
                </a:solidFill>
                <a:latin typeface="Source Sans Pro" panose="020B0503030403020204" pitchFamily="34" charset="0"/>
                <a:ea typeface="Source Sans Pro" panose="020B0503030403020204" pitchFamily="34" charset="0"/>
              </a:rPr>
              <a:t>Completed SBA loan application (SBA Form 5).</a:t>
            </a:r>
          </a:p>
          <a:p>
            <a:pPr marL="342900" indent="-342900">
              <a:lnSpc>
                <a:spcPct val="125000"/>
              </a:lnSpc>
              <a:spcBef>
                <a:spcPct val="20000"/>
              </a:spcBef>
              <a:buClr>
                <a:srgbClr val="465CBA"/>
              </a:buClr>
              <a:buSzPct val="100000"/>
              <a:buFont typeface="Arial" panose="020B0604020202020204" pitchFamily="34" charset="0"/>
              <a:buChar char="•"/>
              <a:defRPr/>
            </a:pPr>
            <a:r>
              <a:rPr lang="en-US" kern="0">
                <a:solidFill>
                  <a:srgbClr val="000000"/>
                </a:solidFill>
                <a:latin typeface="Source Sans Pro" panose="020B0503030403020204" pitchFamily="34" charset="0"/>
                <a:ea typeface="Source Sans Pro" panose="020B0503030403020204" pitchFamily="34" charset="0"/>
              </a:rPr>
              <a:t>Tax Information Authorization (IRS Form 4506T) for the applicant, principals and affiliates.</a:t>
            </a:r>
          </a:p>
          <a:p>
            <a:pPr marL="342900" indent="-342900">
              <a:lnSpc>
                <a:spcPct val="125000"/>
              </a:lnSpc>
              <a:spcBef>
                <a:spcPct val="20000"/>
              </a:spcBef>
              <a:buClr>
                <a:srgbClr val="465CBA"/>
              </a:buClr>
              <a:buSzPct val="100000"/>
              <a:buFont typeface="Arial" panose="020B0604020202020204" pitchFamily="34" charset="0"/>
              <a:buChar char="•"/>
              <a:defRPr/>
            </a:pPr>
            <a:r>
              <a:rPr lang="en-US" kern="0">
                <a:solidFill>
                  <a:srgbClr val="000000"/>
                </a:solidFill>
                <a:latin typeface="Source Sans Pro" panose="020B0503030403020204" pitchFamily="34" charset="0"/>
                <a:ea typeface="Source Sans Pro" panose="020B0503030403020204" pitchFamily="34" charset="0"/>
              </a:rPr>
              <a:t>Complete copies of the most recent Business Federal Income Tax Return.</a:t>
            </a:r>
            <a:r>
              <a:rPr lang="en-US" kern="0">
                <a:latin typeface="Source Sans Pro" panose="020B0503030403020204" pitchFamily="34" charset="0"/>
                <a:ea typeface="Source Sans Pro" panose="020B0503030403020204" pitchFamily="34" charset="0"/>
              </a:rPr>
              <a:t> </a:t>
            </a:r>
          </a:p>
          <a:p>
            <a:pPr marL="342900" indent="-342900">
              <a:lnSpc>
                <a:spcPct val="125000"/>
              </a:lnSpc>
              <a:spcBef>
                <a:spcPct val="20000"/>
              </a:spcBef>
              <a:buClr>
                <a:srgbClr val="465CBA"/>
              </a:buClr>
              <a:buSzPct val="100000"/>
              <a:buFont typeface="Arial" panose="020B0604020202020204" pitchFamily="34" charset="0"/>
              <a:buChar char="•"/>
              <a:defRPr/>
            </a:pPr>
            <a:r>
              <a:rPr lang="en-US" kern="0">
                <a:solidFill>
                  <a:srgbClr val="000000"/>
                </a:solidFill>
                <a:latin typeface="Source Sans Pro" panose="020B0503030403020204" pitchFamily="34" charset="0"/>
                <a:ea typeface="Source Sans Pro" panose="020B0503030403020204" pitchFamily="34" charset="0"/>
              </a:rPr>
              <a:t>Schedule of Liabilities (SBA Form 2202).</a:t>
            </a:r>
          </a:p>
          <a:p>
            <a:pPr marL="342900" indent="-342900">
              <a:lnSpc>
                <a:spcPct val="125000"/>
              </a:lnSpc>
              <a:spcBef>
                <a:spcPct val="20000"/>
              </a:spcBef>
              <a:buClr>
                <a:srgbClr val="465CBA"/>
              </a:buClr>
              <a:buSzPct val="100000"/>
              <a:buFont typeface="Arial" panose="020B0604020202020204" pitchFamily="34" charset="0"/>
              <a:buChar char="•"/>
              <a:defRPr/>
            </a:pPr>
            <a:r>
              <a:rPr lang="en-US" kern="0">
                <a:solidFill>
                  <a:srgbClr val="000000"/>
                </a:solidFill>
                <a:latin typeface="Source Sans Pro" panose="020B0503030403020204" pitchFamily="34" charset="0"/>
                <a:ea typeface="Source Sans Pro" panose="020B0503030403020204" pitchFamily="34" charset="0"/>
              </a:rPr>
              <a:t>Personal Financial Statement (SBA Form 413).</a:t>
            </a:r>
          </a:p>
          <a:p>
            <a:pPr marL="342900" indent="-342900">
              <a:lnSpc>
                <a:spcPct val="125000"/>
              </a:lnSpc>
              <a:spcBef>
                <a:spcPct val="20000"/>
              </a:spcBef>
              <a:buClr>
                <a:srgbClr val="465CBA"/>
              </a:buClr>
              <a:buSzPct val="100000"/>
              <a:buFont typeface="Arial" panose="020B0604020202020204" pitchFamily="34" charset="0"/>
              <a:buChar char="•"/>
              <a:defRPr/>
            </a:pPr>
            <a:r>
              <a:rPr lang="en-US" kern="0">
                <a:solidFill>
                  <a:srgbClr val="000000"/>
                </a:solidFill>
                <a:latin typeface="Source Sans Pro" panose="020B0503030403020204" pitchFamily="34" charset="0"/>
                <a:ea typeface="Source Sans Pro" panose="020B0503030403020204" pitchFamily="34" charset="0"/>
              </a:rPr>
              <a:t>Other Information may be requested.</a:t>
            </a:r>
          </a:p>
          <a:p>
            <a:pPr>
              <a:lnSpc>
                <a:spcPct val="125000"/>
              </a:lnSpc>
              <a:spcBef>
                <a:spcPct val="20000"/>
              </a:spcBef>
              <a:buClr>
                <a:srgbClr val="465CBA"/>
              </a:buClr>
              <a:buSzPct val="100000"/>
              <a:defRPr/>
            </a:pPr>
            <a:endParaRPr lang="en-US" i="1" kern="0">
              <a:solidFill>
                <a:schemeClr val="tx2">
                  <a:lumMod val="60000"/>
                  <a:lumOff val="40000"/>
                </a:schemeClr>
              </a:solidFill>
              <a:latin typeface="Source Sans Pro" panose="020B0503030403020204" pitchFamily="34" charset="0"/>
              <a:ea typeface="Source Sans Pro" panose="020B0503030403020204" pitchFamily="34" charset="0"/>
            </a:endParaRPr>
          </a:p>
          <a:p>
            <a:pPr>
              <a:lnSpc>
                <a:spcPct val="125000"/>
              </a:lnSpc>
              <a:spcBef>
                <a:spcPct val="20000"/>
              </a:spcBef>
              <a:buClr>
                <a:srgbClr val="465CBA"/>
              </a:buClr>
              <a:buSzPct val="100000"/>
              <a:defRPr/>
            </a:pPr>
            <a:endParaRPr lang="en-US" i="1" kern="0">
              <a:solidFill>
                <a:schemeClr val="tx2">
                  <a:lumMod val="60000"/>
                  <a:lumOff val="40000"/>
                </a:schemeClr>
              </a:solidFill>
              <a:latin typeface="Source Sans Pro" panose="020B0503030403020204" pitchFamily="34" charset="0"/>
              <a:ea typeface="Source Sans Pro" panose="020B0503030403020204" pitchFamily="34" charset="0"/>
            </a:endParaRPr>
          </a:p>
          <a:p>
            <a:pPr>
              <a:lnSpc>
                <a:spcPct val="125000"/>
              </a:lnSpc>
              <a:spcBef>
                <a:spcPct val="20000"/>
              </a:spcBef>
              <a:buClr>
                <a:srgbClr val="465CBA"/>
              </a:buClr>
              <a:buSzPct val="100000"/>
              <a:defRPr/>
            </a:pPr>
            <a:endParaRPr lang="en-US" i="1" kern="0">
              <a:solidFill>
                <a:schemeClr val="tx2">
                  <a:lumMod val="60000"/>
                  <a:lumOff val="40000"/>
                </a:schemeClr>
              </a:solidFill>
              <a:latin typeface="Source Sans Pro" panose="020B0503030403020204" pitchFamily="34" charset="0"/>
              <a:ea typeface="Source Sans Pro" panose="020B0503030403020204" pitchFamily="34" charset="0"/>
            </a:endParaRPr>
          </a:p>
          <a:p>
            <a:pPr>
              <a:lnSpc>
                <a:spcPct val="125000"/>
              </a:lnSpc>
              <a:spcBef>
                <a:spcPct val="20000"/>
              </a:spcBef>
              <a:buClr>
                <a:srgbClr val="465CBA"/>
              </a:buClr>
              <a:buSzPct val="100000"/>
              <a:defRPr/>
            </a:pPr>
            <a:r>
              <a:rPr lang="en-US" i="1" kern="0">
                <a:solidFill>
                  <a:schemeClr val="tx2">
                    <a:lumMod val="60000"/>
                    <a:lumOff val="40000"/>
                  </a:schemeClr>
                </a:solidFill>
                <a:latin typeface="Source Sans Pro" panose="020B0503030403020204" pitchFamily="34" charset="0"/>
                <a:ea typeface="Source Sans Pro" panose="020B0503030403020204" pitchFamily="34" charset="0"/>
              </a:rPr>
              <a:t>*Although a paper application and forms are acceptable, filing electronically is easier, faster and more accurate. </a:t>
            </a:r>
          </a:p>
          <a:p>
            <a:pPr marL="342900" indent="-342900">
              <a:lnSpc>
                <a:spcPct val="125000"/>
              </a:lnSpc>
              <a:spcBef>
                <a:spcPct val="20000"/>
              </a:spcBef>
              <a:buClr>
                <a:srgbClr val="465CBA"/>
              </a:buClr>
              <a:buSzPct val="70000"/>
              <a:buFont typeface="Arial" panose="020B0604020202020204" pitchFamily="34" charset="0"/>
              <a:buChar char="•"/>
              <a:defRPr/>
            </a:pPr>
            <a:endParaRPr lang="en-US" kern="0">
              <a:latin typeface="Source Sans Pro" panose="020B0503030403020204" pitchFamily="34" charset="0"/>
              <a:ea typeface="Source Sans Pro" panose="020B0503030403020204" pitchFamily="34" charset="0"/>
            </a:endParaRPr>
          </a:p>
        </p:txBody>
      </p:sp>
      <p:sp>
        <p:nvSpPr>
          <p:cNvPr id="10" name="Rectangle 3">
            <a:extLst>
              <a:ext uri="{FF2B5EF4-FFF2-40B4-BE49-F238E27FC236}">
                <a16:creationId xmlns:a16="http://schemas.microsoft.com/office/drawing/2014/main" id="{5F2F1B84-37AB-423E-A942-26636B99FF10}"/>
              </a:ext>
            </a:extLst>
          </p:cNvPr>
          <p:cNvSpPr txBox="1">
            <a:spLocks noChangeArrowheads="1"/>
          </p:cNvSpPr>
          <p:nvPr/>
        </p:nvSpPr>
        <p:spPr>
          <a:xfrm>
            <a:off x="533400" y="4191000"/>
            <a:ext cx="9296400" cy="838200"/>
          </a:xfrm>
          <a:prstGeom prst="rect">
            <a:avLst/>
          </a:prstGeom>
        </p:spPr>
        <p:txBody>
          <a:bodyPr/>
          <a:lstStyle/>
          <a:p>
            <a:pPr marL="342900" indent="-342900">
              <a:lnSpc>
                <a:spcPct val="125000"/>
              </a:lnSpc>
              <a:spcBef>
                <a:spcPct val="20000"/>
              </a:spcBef>
              <a:buClr>
                <a:schemeClr val="hlink"/>
              </a:buClr>
              <a:buSzPct val="70000"/>
              <a:buFont typeface="Wingdings" pitchFamily="2" charset="2"/>
              <a:buNone/>
              <a:defRPr/>
            </a:pPr>
            <a:r>
              <a:rPr lang="en-US" sz="3200" b="1" kern="0">
                <a:effectLst>
                  <a:outerShdw blurRad="38100" dist="38100" dir="2700000" algn="tl">
                    <a:srgbClr val="000000"/>
                  </a:outerShdw>
                </a:effectLst>
                <a:latin typeface="Times New Roman" pitchFamily="18" charset="0"/>
                <a:ea typeface="+mn-ea"/>
              </a:rPr>
              <a:t> </a:t>
            </a:r>
          </a:p>
        </p:txBody>
      </p:sp>
      <p:pic>
        <p:nvPicPr>
          <p:cNvPr id="3" name="Picture 2">
            <a:extLst>
              <a:ext uri="{FF2B5EF4-FFF2-40B4-BE49-F238E27FC236}">
                <a16:creationId xmlns:a16="http://schemas.microsoft.com/office/drawing/2014/main" id="{FB76BFBF-2360-4BC4-9B45-5D637D95D443}"/>
              </a:ext>
            </a:extLst>
          </p:cNvPr>
          <p:cNvPicPr>
            <a:picLocks noChangeAspect="1"/>
          </p:cNvPicPr>
          <p:nvPr/>
        </p:nvPicPr>
        <p:blipFill>
          <a:blip r:embed="rId3"/>
          <a:stretch>
            <a:fillRect/>
          </a:stretch>
        </p:blipFill>
        <p:spPr>
          <a:xfrm>
            <a:off x="6657630" y="2955924"/>
            <a:ext cx="1708380" cy="2218078"/>
          </a:xfrm>
          <a:prstGeom prst="rect">
            <a:avLst/>
          </a:prstGeom>
        </p:spPr>
      </p:pic>
      <p:sp>
        <p:nvSpPr>
          <p:cNvPr id="7" name="Slide Number Placeholder 4">
            <a:extLst>
              <a:ext uri="{FF2B5EF4-FFF2-40B4-BE49-F238E27FC236}">
                <a16:creationId xmlns:a16="http://schemas.microsoft.com/office/drawing/2014/main" id="{FF1A2FF8-F277-435C-9742-99A4207995FC}"/>
              </a:ext>
            </a:extLst>
          </p:cNvPr>
          <p:cNvSpPr txBox="1">
            <a:spLocks/>
          </p:cNvSpPr>
          <p:nvPr/>
        </p:nvSpPr>
        <p:spPr>
          <a:xfrm>
            <a:off x="6858000" y="6264275"/>
            <a:ext cx="20574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900" kern="1200">
                <a:solidFill>
                  <a:schemeClr val="tx1">
                    <a:tint val="75000"/>
                  </a:schemeClr>
                </a:solidFill>
                <a:latin typeface="Source Sans Pro" charset="0"/>
                <a:ea typeface="Source Sans Pro" charset="0"/>
                <a:cs typeface="Source Sans Pro" charset="0"/>
              </a:defRPr>
            </a:lvl1pPr>
            <a:lvl2pPr marL="457200" algn="l" rtl="0" fontAlgn="base">
              <a:spcBef>
                <a:spcPct val="0"/>
              </a:spcBef>
              <a:spcAft>
                <a:spcPct val="0"/>
              </a:spcAft>
              <a:defRPr sz="2000" kern="1200">
                <a:solidFill>
                  <a:srgbClr val="545555"/>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sz="2000" kern="1200">
                <a:solidFill>
                  <a:srgbClr val="545555"/>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sz="2000" kern="1200">
                <a:solidFill>
                  <a:srgbClr val="545555"/>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sz="2000" kern="1200">
                <a:solidFill>
                  <a:srgbClr val="545555"/>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000" kern="1200">
                <a:solidFill>
                  <a:srgbClr val="545555"/>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000" kern="1200">
                <a:solidFill>
                  <a:srgbClr val="545555"/>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000" kern="1200">
                <a:solidFill>
                  <a:srgbClr val="545555"/>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000" kern="1200">
                <a:solidFill>
                  <a:srgbClr val="545555"/>
                </a:solidFill>
                <a:latin typeface="Arial" panose="020B0604020202020204" pitchFamily="34" charset="0"/>
                <a:ea typeface="ＭＳ Ｐゴシック" panose="020B0600070205080204" pitchFamily="34" charset="-128"/>
                <a:cs typeface="+mn-cs"/>
              </a:defRPr>
            </a:lvl9pPr>
          </a:lstStyle>
          <a:p>
            <a:fld id="{71A14D94-EA6D-4964-92BE-3D7D358FD7CC}" type="slidenum">
              <a:rPr lang="en-US" altLang="en-US" smtClean="0"/>
              <a:pPr/>
              <a:t>12</a:t>
            </a:fld>
            <a:endParaRPr lang="en-US" altLang="en-US"/>
          </a:p>
        </p:txBody>
      </p:sp>
      <p:sp>
        <p:nvSpPr>
          <p:cNvPr id="8" name="Footer Placeholder 2">
            <a:extLst>
              <a:ext uri="{FF2B5EF4-FFF2-40B4-BE49-F238E27FC236}">
                <a16:creationId xmlns:a16="http://schemas.microsoft.com/office/drawing/2014/main" id="{AD13A0F1-DAF0-4F12-AAD2-DDA41A5903F2}"/>
              </a:ext>
            </a:extLst>
          </p:cNvPr>
          <p:cNvSpPr>
            <a:spLocks noGrp="1"/>
          </p:cNvSpPr>
          <p:nvPr>
            <p:ph type="ftr" sz="quarter" idx="11"/>
          </p:nvPr>
        </p:nvSpPr>
        <p:spPr>
          <a:xfrm>
            <a:off x="2552700" y="6313746"/>
            <a:ext cx="4038600" cy="365125"/>
          </a:xfrm>
        </p:spPr>
        <p:txBody>
          <a:bodyPr/>
          <a:lstStyle/>
          <a:p>
            <a:r>
              <a:rPr lang="en-US"/>
              <a:t>U.S. Small Business Administration –Illinois District</a:t>
            </a:r>
          </a:p>
        </p:txBody>
      </p:sp>
    </p:spTree>
    <p:extLst>
      <p:ext uri="{BB962C8B-B14F-4D97-AF65-F5344CB8AC3E}">
        <p14:creationId xmlns:p14="http://schemas.microsoft.com/office/powerpoint/2010/main" val="2653896902"/>
      </p:ext>
    </p:extLst>
  </p:cSld>
  <p:clrMapOvr>
    <a:masterClrMapping/>
  </p:clrMapOvr>
  <p:transition spd="med">
    <p:fade thruBlk="1"/>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577BCB1F-A35C-44FD-8168-A1D51DADA171}"/>
              </a:ext>
            </a:extLst>
          </p:cNvPr>
          <p:cNvSpPr>
            <a:spLocks noGrp="1" noChangeArrowheads="1"/>
          </p:cNvSpPr>
          <p:nvPr>
            <p:ph type="title"/>
          </p:nvPr>
        </p:nvSpPr>
        <p:spPr>
          <a:xfrm>
            <a:off x="304800" y="152400"/>
            <a:ext cx="7162800" cy="762000"/>
          </a:xfrm>
        </p:spPr>
        <p:txBody>
          <a:bodyPr anchor="b">
            <a:normAutofit/>
          </a:bodyPr>
          <a:lstStyle/>
          <a:p>
            <a:pPr algn="l" eaLnBrk="1" hangingPunct="1"/>
            <a:r>
              <a:rPr lang="en-US" altLang="en-US" sz="3200" b="1">
                <a:solidFill>
                  <a:schemeClr val="tx1"/>
                </a:solidFill>
                <a:latin typeface="Source Sans Pro" panose="020B0503030403020204" pitchFamily="34" charset="0"/>
                <a:ea typeface="Source Sans Pro" panose="020B0503030403020204" pitchFamily="34" charset="0"/>
                <a:cs typeface="Arial" panose="020B0604020202020204" pitchFamily="34" charset="0"/>
              </a:rPr>
              <a:t>Additional Filing Requirements</a:t>
            </a:r>
          </a:p>
        </p:txBody>
      </p:sp>
      <p:sp>
        <p:nvSpPr>
          <p:cNvPr id="18439" name="Slide Number Placeholder 1">
            <a:extLst>
              <a:ext uri="{FF2B5EF4-FFF2-40B4-BE49-F238E27FC236}">
                <a16:creationId xmlns:a16="http://schemas.microsoft.com/office/drawing/2014/main" id="{6BF0F9C0-979A-4C5C-841F-9F8C22F34052}"/>
              </a:ext>
            </a:extLst>
          </p:cNvPr>
          <p:cNvSpPr>
            <a:spLocks noGrp="1"/>
          </p:cNvSpPr>
          <p:nvPr>
            <p:ph type="sldNum" sz="quarter" idx="12"/>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rgbClr val="545555"/>
                </a:solidFill>
                <a:latin typeface="Arial" panose="020B0604020202020204" pitchFamily="34" charset="0"/>
                <a:ea typeface="ＭＳ Ｐゴシック" panose="020B0600070205080204" pitchFamily="34" charset="-128"/>
              </a:defRPr>
            </a:lvl1pPr>
            <a:lvl2pPr marL="742950" indent="-285750" eaLnBrk="0" hangingPunct="0">
              <a:defRPr sz="2000">
                <a:solidFill>
                  <a:srgbClr val="545555"/>
                </a:solidFill>
                <a:latin typeface="Arial" panose="020B0604020202020204" pitchFamily="34" charset="0"/>
                <a:ea typeface="ＭＳ Ｐゴシック" panose="020B0600070205080204" pitchFamily="34" charset="-128"/>
              </a:defRPr>
            </a:lvl2pPr>
            <a:lvl3pPr marL="1143000" indent="-228600" eaLnBrk="0" hangingPunct="0">
              <a:defRPr sz="2000">
                <a:solidFill>
                  <a:srgbClr val="545555"/>
                </a:solidFill>
                <a:latin typeface="Arial" panose="020B0604020202020204" pitchFamily="34" charset="0"/>
                <a:ea typeface="ＭＳ Ｐゴシック" panose="020B0600070205080204" pitchFamily="34" charset="-128"/>
              </a:defRPr>
            </a:lvl3pPr>
            <a:lvl4pPr marL="1600200" indent="-228600" eaLnBrk="0" hangingPunct="0">
              <a:defRPr sz="2000">
                <a:solidFill>
                  <a:srgbClr val="545555"/>
                </a:solidFill>
                <a:latin typeface="Arial" panose="020B0604020202020204" pitchFamily="34" charset="0"/>
                <a:ea typeface="ＭＳ Ｐゴシック" panose="020B0600070205080204" pitchFamily="34" charset="-128"/>
              </a:defRPr>
            </a:lvl4pPr>
            <a:lvl5pPr marL="2057400" indent="-228600" eaLnBrk="0" hangingPunct="0">
              <a:defRPr sz="2000">
                <a:solidFill>
                  <a:srgbClr val="545555"/>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rgbClr val="545555"/>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rgbClr val="545555"/>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rgbClr val="545555"/>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rgbClr val="545555"/>
                </a:solidFill>
                <a:latin typeface="Arial" panose="020B0604020202020204" pitchFamily="34" charset="0"/>
                <a:ea typeface="ＭＳ Ｐゴシック" panose="020B0600070205080204" pitchFamily="34" charset="-128"/>
              </a:defRPr>
            </a:lvl9pPr>
          </a:lstStyle>
          <a:p>
            <a:fld id="{87388AE0-0C80-4F6D-9143-B9487077F861}" type="slidenum">
              <a:rPr lang="en-US" altLang="en-US" sz="1600">
                <a:solidFill>
                  <a:schemeClr val="bg1"/>
                </a:solidFill>
                <a:latin typeface="Arial Narrow" panose="020B0606020202030204" pitchFamily="34" charset="0"/>
              </a:rPr>
              <a:pPr/>
              <a:t>13</a:t>
            </a:fld>
            <a:endParaRPr lang="en-US" altLang="en-US" sz="1600">
              <a:solidFill>
                <a:schemeClr val="bg1"/>
              </a:solidFill>
              <a:latin typeface="Arial Narrow" panose="020B0606020202030204" pitchFamily="34" charset="0"/>
            </a:endParaRPr>
          </a:p>
        </p:txBody>
      </p:sp>
      <p:sp>
        <p:nvSpPr>
          <p:cNvPr id="5" name="Rectangle 3">
            <a:extLst>
              <a:ext uri="{FF2B5EF4-FFF2-40B4-BE49-F238E27FC236}">
                <a16:creationId xmlns:a16="http://schemas.microsoft.com/office/drawing/2014/main" id="{DFFDE0B6-8E86-472E-AB12-F54EB620908E}"/>
              </a:ext>
            </a:extLst>
          </p:cNvPr>
          <p:cNvSpPr txBox="1">
            <a:spLocks noChangeArrowheads="1"/>
          </p:cNvSpPr>
          <p:nvPr/>
        </p:nvSpPr>
        <p:spPr>
          <a:xfrm>
            <a:off x="152400" y="1295400"/>
            <a:ext cx="8458200" cy="3852863"/>
          </a:xfrm>
          <a:prstGeom prst="rect">
            <a:avLst/>
          </a:prstGeom>
        </p:spPr>
        <p:txBody>
          <a:bodyPr/>
          <a:lstStyle/>
          <a:p>
            <a:pPr>
              <a:lnSpc>
                <a:spcPct val="125000"/>
              </a:lnSpc>
              <a:spcBef>
                <a:spcPct val="20000"/>
              </a:spcBef>
              <a:buClr>
                <a:srgbClr val="00B0F0"/>
              </a:buClr>
              <a:buSzPct val="100000"/>
              <a:defRPr/>
            </a:pPr>
            <a:r>
              <a:rPr lang="en-US" sz="2400" b="1" kern="0">
                <a:solidFill>
                  <a:srgbClr val="000000"/>
                </a:solidFill>
                <a:latin typeface="Source Sans Pro" panose="020B0503030403020204" pitchFamily="34" charset="0"/>
                <a:ea typeface="Source Sans Pro" panose="020B0503030403020204" pitchFamily="34" charset="0"/>
              </a:rPr>
              <a:t>Other information that may be requested:</a:t>
            </a:r>
          </a:p>
          <a:p>
            <a:pPr marL="342900" indent="-342900">
              <a:lnSpc>
                <a:spcPct val="125000"/>
              </a:lnSpc>
              <a:spcBef>
                <a:spcPct val="20000"/>
              </a:spcBef>
              <a:buClr>
                <a:srgbClr val="00B0F0"/>
              </a:buClr>
              <a:buSzPct val="100000"/>
              <a:buFont typeface="Arial" panose="020B0604020202020204" pitchFamily="34" charset="0"/>
              <a:buChar char="•"/>
              <a:defRPr/>
            </a:pPr>
            <a:r>
              <a:rPr lang="en-US" kern="0">
                <a:solidFill>
                  <a:srgbClr val="000000"/>
                </a:solidFill>
                <a:latin typeface="Source Sans Pro" panose="020B0503030403020204" pitchFamily="34" charset="0"/>
                <a:ea typeface="Source Sans Pro" panose="020B0503030403020204" pitchFamily="34" charset="0"/>
              </a:rPr>
              <a:t>Most recent personal Federal income tax returns including all schedules, of for principals, general partners or managing member, and affiliates.</a:t>
            </a:r>
          </a:p>
          <a:p>
            <a:pPr marL="342900" indent="-342900">
              <a:lnSpc>
                <a:spcPct val="125000"/>
              </a:lnSpc>
              <a:spcBef>
                <a:spcPct val="20000"/>
              </a:spcBef>
              <a:buClr>
                <a:srgbClr val="00B0F0"/>
              </a:buClr>
              <a:buSzPct val="100000"/>
              <a:buFont typeface="Arial" panose="020B0604020202020204" pitchFamily="34" charset="0"/>
              <a:buChar char="•"/>
              <a:defRPr/>
            </a:pPr>
            <a:r>
              <a:rPr lang="en-US" kern="0">
                <a:solidFill>
                  <a:srgbClr val="000000"/>
                </a:solidFill>
                <a:latin typeface="Source Sans Pro" panose="020B0503030403020204" pitchFamily="34" charset="0"/>
                <a:ea typeface="Source Sans Pro" panose="020B0503030403020204" pitchFamily="34" charset="0"/>
              </a:rPr>
              <a:t>If the most recent Federal income tax return has not been filed, a year-end profit-and-loss statement and balance sheet for that tax year .</a:t>
            </a:r>
          </a:p>
          <a:p>
            <a:pPr marL="342900" indent="-342900">
              <a:lnSpc>
                <a:spcPct val="125000"/>
              </a:lnSpc>
              <a:spcBef>
                <a:spcPct val="20000"/>
              </a:spcBef>
              <a:buClr>
                <a:srgbClr val="00B0F0"/>
              </a:buClr>
              <a:buSzPct val="100000"/>
              <a:buFont typeface="Arial" panose="020B0604020202020204" pitchFamily="34" charset="0"/>
              <a:buChar char="•"/>
              <a:defRPr/>
            </a:pPr>
            <a:r>
              <a:rPr lang="en-US" kern="0">
                <a:solidFill>
                  <a:srgbClr val="000000"/>
                </a:solidFill>
                <a:latin typeface="Source Sans Pro" panose="020B0503030403020204" pitchFamily="34" charset="0"/>
                <a:ea typeface="Source Sans Pro" panose="020B0503030403020204" pitchFamily="34" charset="0"/>
              </a:rPr>
              <a:t>A current year-to-date profit-and-loss statement .</a:t>
            </a:r>
          </a:p>
          <a:p>
            <a:pPr marL="342900" indent="-342900">
              <a:lnSpc>
                <a:spcPct val="125000"/>
              </a:lnSpc>
              <a:spcBef>
                <a:spcPct val="20000"/>
              </a:spcBef>
              <a:buClr>
                <a:srgbClr val="00B0F0"/>
              </a:buClr>
              <a:buSzPct val="100000"/>
              <a:buFont typeface="Arial" panose="020B0604020202020204" pitchFamily="34" charset="0"/>
              <a:buChar char="•"/>
              <a:defRPr/>
            </a:pPr>
            <a:r>
              <a:rPr lang="en-US" kern="0">
                <a:solidFill>
                  <a:srgbClr val="000000"/>
                </a:solidFill>
                <a:latin typeface="Source Sans Pro" panose="020B0503030403020204" pitchFamily="34" charset="0"/>
                <a:ea typeface="Source Sans Pro" panose="020B0503030403020204" pitchFamily="34" charset="0"/>
              </a:rPr>
              <a:t>Additional Filing Requirements (SBA Form 1368) providing monthly sales figures. </a:t>
            </a:r>
            <a:r>
              <a:rPr lang="en-US" kern="0">
                <a:solidFill>
                  <a:schemeClr val="bg2"/>
                </a:solidFill>
                <a:latin typeface="Source Sans Pro" panose="020B0503030403020204" pitchFamily="34" charset="0"/>
                <a:ea typeface="Source Sans Pro" panose="020B0503030403020204" pitchFamily="34" charset="0"/>
              </a:rPr>
              <a:t>(This is especially important for Economic Injury Disaster Loans.)</a:t>
            </a:r>
            <a:endParaRPr lang="en-US" kern="0">
              <a:latin typeface="Source Sans Pro" panose="020B0503030403020204" pitchFamily="34" charset="0"/>
              <a:ea typeface="Source Sans Pro" panose="020B0503030403020204" pitchFamily="34" charset="0"/>
            </a:endParaRPr>
          </a:p>
        </p:txBody>
      </p:sp>
      <p:sp>
        <p:nvSpPr>
          <p:cNvPr id="10" name="Rectangle 3">
            <a:extLst>
              <a:ext uri="{FF2B5EF4-FFF2-40B4-BE49-F238E27FC236}">
                <a16:creationId xmlns:a16="http://schemas.microsoft.com/office/drawing/2014/main" id="{5F2F1B84-37AB-423E-A942-26636B99FF10}"/>
              </a:ext>
            </a:extLst>
          </p:cNvPr>
          <p:cNvSpPr txBox="1">
            <a:spLocks noChangeArrowheads="1"/>
          </p:cNvSpPr>
          <p:nvPr/>
        </p:nvSpPr>
        <p:spPr>
          <a:xfrm>
            <a:off x="533400" y="4191000"/>
            <a:ext cx="9296400" cy="838200"/>
          </a:xfrm>
          <a:prstGeom prst="rect">
            <a:avLst/>
          </a:prstGeom>
        </p:spPr>
        <p:txBody>
          <a:bodyPr/>
          <a:lstStyle/>
          <a:p>
            <a:pPr marL="342900" indent="-342900">
              <a:lnSpc>
                <a:spcPct val="125000"/>
              </a:lnSpc>
              <a:spcBef>
                <a:spcPct val="20000"/>
              </a:spcBef>
              <a:buClr>
                <a:schemeClr val="hlink"/>
              </a:buClr>
              <a:buSzPct val="70000"/>
              <a:buFont typeface="Wingdings" pitchFamily="2" charset="2"/>
              <a:buNone/>
              <a:defRPr/>
            </a:pPr>
            <a:r>
              <a:rPr lang="en-US" sz="3200" b="1" kern="0">
                <a:effectLst>
                  <a:outerShdw blurRad="38100" dist="38100" dir="2700000" algn="tl">
                    <a:srgbClr val="000000"/>
                  </a:outerShdw>
                </a:effectLst>
                <a:latin typeface="Times New Roman" pitchFamily="18" charset="0"/>
                <a:ea typeface="+mn-ea"/>
              </a:rPr>
              <a:t> </a:t>
            </a:r>
          </a:p>
        </p:txBody>
      </p:sp>
      <p:pic>
        <p:nvPicPr>
          <p:cNvPr id="2" name="Picture 1">
            <a:extLst>
              <a:ext uri="{FF2B5EF4-FFF2-40B4-BE49-F238E27FC236}">
                <a16:creationId xmlns:a16="http://schemas.microsoft.com/office/drawing/2014/main" id="{865578A3-4042-498E-AB5E-8B6E11E7B44C}"/>
              </a:ext>
            </a:extLst>
          </p:cNvPr>
          <p:cNvPicPr>
            <a:picLocks noChangeAspect="1"/>
          </p:cNvPicPr>
          <p:nvPr/>
        </p:nvPicPr>
        <p:blipFill>
          <a:blip r:embed="rId3"/>
          <a:stretch>
            <a:fillRect/>
          </a:stretch>
        </p:blipFill>
        <p:spPr>
          <a:xfrm>
            <a:off x="6629400" y="335205"/>
            <a:ext cx="1909227" cy="1158390"/>
          </a:xfrm>
          <a:prstGeom prst="rect">
            <a:avLst/>
          </a:prstGeom>
          <a:ln w="38100">
            <a:solidFill>
              <a:schemeClr val="tx1"/>
            </a:solidFill>
          </a:ln>
        </p:spPr>
      </p:pic>
      <p:sp>
        <p:nvSpPr>
          <p:cNvPr id="7" name="Slide Number Placeholder 4">
            <a:extLst>
              <a:ext uri="{FF2B5EF4-FFF2-40B4-BE49-F238E27FC236}">
                <a16:creationId xmlns:a16="http://schemas.microsoft.com/office/drawing/2014/main" id="{59CF5280-42FF-4C12-B81D-515BB451881B}"/>
              </a:ext>
            </a:extLst>
          </p:cNvPr>
          <p:cNvSpPr txBox="1">
            <a:spLocks/>
          </p:cNvSpPr>
          <p:nvPr/>
        </p:nvSpPr>
        <p:spPr>
          <a:xfrm>
            <a:off x="6858000" y="6264275"/>
            <a:ext cx="20574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900" kern="1200">
                <a:solidFill>
                  <a:schemeClr val="tx1">
                    <a:tint val="75000"/>
                  </a:schemeClr>
                </a:solidFill>
                <a:latin typeface="Source Sans Pro" charset="0"/>
                <a:ea typeface="Source Sans Pro" charset="0"/>
                <a:cs typeface="Source Sans Pro" charset="0"/>
              </a:defRPr>
            </a:lvl1pPr>
            <a:lvl2pPr marL="457200" algn="l" rtl="0" fontAlgn="base">
              <a:spcBef>
                <a:spcPct val="0"/>
              </a:spcBef>
              <a:spcAft>
                <a:spcPct val="0"/>
              </a:spcAft>
              <a:defRPr sz="2000" kern="1200">
                <a:solidFill>
                  <a:srgbClr val="545555"/>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sz="2000" kern="1200">
                <a:solidFill>
                  <a:srgbClr val="545555"/>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sz="2000" kern="1200">
                <a:solidFill>
                  <a:srgbClr val="545555"/>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sz="2000" kern="1200">
                <a:solidFill>
                  <a:srgbClr val="545555"/>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000" kern="1200">
                <a:solidFill>
                  <a:srgbClr val="545555"/>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000" kern="1200">
                <a:solidFill>
                  <a:srgbClr val="545555"/>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000" kern="1200">
                <a:solidFill>
                  <a:srgbClr val="545555"/>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000" kern="1200">
                <a:solidFill>
                  <a:srgbClr val="545555"/>
                </a:solidFill>
                <a:latin typeface="Arial" panose="020B0604020202020204" pitchFamily="34" charset="0"/>
                <a:ea typeface="ＭＳ Ｐゴシック" panose="020B0600070205080204" pitchFamily="34" charset="-128"/>
                <a:cs typeface="+mn-cs"/>
              </a:defRPr>
            </a:lvl9pPr>
          </a:lstStyle>
          <a:p>
            <a:fld id="{71A14D94-EA6D-4964-92BE-3D7D358FD7CC}" type="slidenum">
              <a:rPr lang="en-US" altLang="en-US" smtClean="0"/>
              <a:pPr/>
              <a:t>13</a:t>
            </a:fld>
            <a:endParaRPr lang="en-US" altLang="en-US"/>
          </a:p>
        </p:txBody>
      </p:sp>
      <p:sp>
        <p:nvSpPr>
          <p:cNvPr id="8" name="Footer Placeholder 2">
            <a:extLst>
              <a:ext uri="{FF2B5EF4-FFF2-40B4-BE49-F238E27FC236}">
                <a16:creationId xmlns:a16="http://schemas.microsoft.com/office/drawing/2014/main" id="{6B1D20AB-1557-464C-A1CF-7A7D4236D059}"/>
              </a:ext>
            </a:extLst>
          </p:cNvPr>
          <p:cNvSpPr>
            <a:spLocks noGrp="1"/>
          </p:cNvSpPr>
          <p:nvPr>
            <p:ph type="ftr" sz="quarter" idx="11"/>
          </p:nvPr>
        </p:nvSpPr>
        <p:spPr>
          <a:xfrm>
            <a:off x="2552700" y="6313746"/>
            <a:ext cx="4038600" cy="365125"/>
          </a:xfrm>
        </p:spPr>
        <p:txBody>
          <a:bodyPr/>
          <a:lstStyle/>
          <a:p>
            <a:r>
              <a:rPr lang="en-US"/>
              <a:t>U.S. Small Business Administration –Illinois District</a:t>
            </a:r>
          </a:p>
        </p:txBody>
      </p:sp>
    </p:spTree>
    <p:extLst>
      <p:ext uri="{BB962C8B-B14F-4D97-AF65-F5344CB8AC3E}">
        <p14:creationId xmlns:p14="http://schemas.microsoft.com/office/powerpoint/2010/main" val="569600100"/>
      </p:ext>
    </p:extLst>
  </p:cSld>
  <p:clrMapOvr>
    <a:masterClrMapping/>
  </p:clrMapOvr>
  <p:transition spd="med">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37543-2B3B-43E0-8E80-4E3F452B078B}"/>
              </a:ext>
            </a:extLst>
          </p:cNvPr>
          <p:cNvSpPr>
            <a:spLocks noGrp="1"/>
          </p:cNvSpPr>
          <p:nvPr>
            <p:ph type="title"/>
          </p:nvPr>
        </p:nvSpPr>
        <p:spPr/>
        <p:txBody>
          <a:bodyPr>
            <a:normAutofit/>
          </a:bodyPr>
          <a:lstStyle/>
          <a:p>
            <a:r>
              <a:rPr lang="en-US" sz="3200">
                <a:solidFill>
                  <a:schemeClr val="tx1"/>
                </a:solidFill>
              </a:rPr>
              <a:t>Assistance From SBA and Partners</a:t>
            </a:r>
          </a:p>
        </p:txBody>
      </p:sp>
      <p:sp>
        <p:nvSpPr>
          <p:cNvPr id="4" name="Slide Number Placeholder 3">
            <a:extLst>
              <a:ext uri="{FF2B5EF4-FFF2-40B4-BE49-F238E27FC236}">
                <a16:creationId xmlns:a16="http://schemas.microsoft.com/office/drawing/2014/main" id="{91CD0CFE-B380-4023-A205-962825536442}"/>
              </a:ext>
            </a:extLst>
          </p:cNvPr>
          <p:cNvSpPr>
            <a:spLocks noGrp="1"/>
          </p:cNvSpPr>
          <p:nvPr>
            <p:ph type="sldNum" sz="quarter" idx="12"/>
          </p:nvPr>
        </p:nvSpPr>
        <p:spPr/>
        <p:txBody>
          <a:bodyPr/>
          <a:lstStyle/>
          <a:p>
            <a:fld id="{B1AB44B9-F1EC-4F4B-88D4-413245C9CD3E}" type="slidenum">
              <a:rPr lang="en-US" smtClean="0"/>
              <a:t>14</a:t>
            </a:fld>
            <a:endParaRPr lang="en-US"/>
          </a:p>
        </p:txBody>
      </p:sp>
      <p:sp>
        <p:nvSpPr>
          <p:cNvPr id="5" name="Rectangle 4">
            <a:extLst>
              <a:ext uri="{FF2B5EF4-FFF2-40B4-BE49-F238E27FC236}">
                <a16:creationId xmlns:a16="http://schemas.microsoft.com/office/drawing/2014/main" id="{FC310595-E51D-4F06-9F0B-79EA0E610C22}"/>
              </a:ext>
            </a:extLst>
          </p:cNvPr>
          <p:cNvSpPr/>
          <p:nvPr/>
        </p:nvSpPr>
        <p:spPr>
          <a:xfrm>
            <a:off x="628650" y="1527064"/>
            <a:ext cx="7696200" cy="3477875"/>
          </a:xfrm>
          <a:prstGeom prst="rect">
            <a:avLst/>
          </a:prstGeom>
        </p:spPr>
        <p:txBody>
          <a:bodyPr wrap="square">
            <a:spAutoFit/>
          </a:bodyPr>
          <a:lstStyle/>
          <a:p>
            <a:pPr marL="0" marR="0" algn="just">
              <a:spcBef>
                <a:spcPts val="0"/>
              </a:spcBef>
              <a:spcAft>
                <a:spcPts val="0"/>
              </a:spcAft>
            </a:pPr>
            <a:r>
              <a:rPr lang="en-US">
                <a:solidFill>
                  <a:schemeClr val="tx1"/>
                </a:solidFill>
                <a:latin typeface="Source Sans Pro" panose="020B0503030403020204" pitchFamily="34" charset="0"/>
                <a:ea typeface="Source Sans Pro" panose="020B0503030403020204" pitchFamily="34" charset="0"/>
              </a:rPr>
              <a:t>Free assistance with reconstructing financial records, preparing financial statements and submitting the loan application is available from any of SBA’s partners: Small Business Development Centers (SBDCs), SCORE, Women’s Business Centers (WBC), and Veteran’s Business Outreach Centers and local Chambers of Commerce.  </a:t>
            </a:r>
          </a:p>
          <a:p>
            <a:pPr marL="0" marR="0" algn="just">
              <a:spcBef>
                <a:spcPts val="0"/>
              </a:spcBef>
              <a:spcAft>
                <a:spcPts val="0"/>
              </a:spcAft>
            </a:pPr>
            <a:endParaRPr lang="en-US">
              <a:solidFill>
                <a:srgbClr val="000000"/>
              </a:solidFill>
              <a:latin typeface="Source Sans Pro" panose="020B0503030403020204" pitchFamily="34" charset="0"/>
              <a:ea typeface="Source Sans Pro" panose="020B0503030403020204" pitchFamily="34" charset="0"/>
            </a:endParaRPr>
          </a:p>
          <a:p>
            <a:pPr marL="0" marR="0" algn="just">
              <a:spcBef>
                <a:spcPts val="0"/>
              </a:spcBef>
              <a:spcAft>
                <a:spcPts val="0"/>
              </a:spcAft>
            </a:pPr>
            <a:r>
              <a:rPr lang="en-US">
                <a:solidFill>
                  <a:schemeClr val="tx1"/>
                </a:solidFill>
                <a:latin typeface="Source Sans Pro" panose="020B0503030403020204" pitchFamily="34" charset="0"/>
                <a:ea typeface="Source Sans Pro" panose="020B0503030403020204" pitchFamily="34" charset="0"/>
              </a:rPr>
              <a:t>For the nearest office, visit</a:t>
            </a:r>
            <a:r>
              <a:rPr lang="en-US">
                <a:solidFill>
                  <a:srgbClr val="000000"/>
                </a:solidFill>
                <a:latin typeface="Source Sans Pro" panose="020B0503030403020204" pitchFamily="34" charset="0"/>
                <a:ea typeface="Source Sans Pro" panose="020B0503030403020204" pitchFamily="34" charset="0"/>
              </a:rPr>
              <a:t>: </a:t>
            </a:r>
            <a:r>
              <a:rPr lang="en-US">
                <a:solidFill>
                  <a:srgbClr val="000000"/>
                </a:solidFill>
                <a:latin typeface="Source Sans Pro" panose="020B0503030403020204" pitchFamily="34" charset="0"/>
                <a:ea typeface="Source Sans Pro" panose="020B0503030403020204" pitchFamily="34" charset="0"/>
                <a:hlinkClick r:id="rId3"/>
              </a:rPr>
              <a:t>https://www.sba.gov/local-assistance</a:t>
            </a:r>
            <a:endParaRPr lang="en-US">
              <a:solidFill>
                <a:srgbClr val="000000"/>
              </a:solidFill>
              <a:latin typeface="Source Sans Pro" panose="020B0503030403020204" pitchFamily="34" charset="0"/>
              <a:ea typeface="Source Sans Pro" panose="020B0503030403020204" pitchFamily="34" charset="0"/>
            </a:endParaRPr>
          </a:p>
          <a:p>
            <a:pPr marL="0" marR="0" algn="just">
              <a:spcBef>
                <a:spcPts val="0"/>
              </a:spcBef>
              <a:spcAft>
                <a:spcPts val="0"/>
              </a:spcAft>
            </a:pPr>
            <a:endParaRPr lang="en-US">
              <a:solidFill>
                <a:srgbClr val="000000"/>
              </a:solidFill>
              <a:latin typeface="Source Sans Pro" panose="020B0503030403020204" pitchFamily="34" charset="0"/>
              <a:ea typeface="Source Sans Pro" panose="020B0503030403020204" pitchFamily="34" charset="0"/>
            </a:endParaRPr>
          </a:p>
          <a:p>
            <a:pPr marL="0" marR="0" algn="just">
              <a:spcBef>
                <a:spcPts val="0"/>
              </a:spcBef>
              <a:spcAft>
                <a:spcPts val="0"/>
              </a:spcAft>
            </a:pPr>
            <a:r>
              <a:rPr lang="en-US">
                <a:solidFill>
                  <a:srgbClr val="000000"/>
                </a:solidFill>
                <a:latin typeface="Source Sans Pro" panose="020B0503030403020204" pitchFamily="34" charset="0"/>
                <a:ea typeface="Source Sans Pro" panose="020B0503030403020204" pitchFamily="34" charset="0"/>
              </a:rPr>
              <a:t>Illinois District is hosting two training sessions daily (11a and 3p) </a:t>
            </a:r>
          </a:p>
          <a:p>
            <a:pPr marL="342900" marR="0" indent="-342900" algn="just">
              <a:spcBef>
                <a:spcPts val="0"/>
              </a:spcBef>
              <a:spcAft>
                <a:spcPts val="0"/>
              </a:spcAft>
              <a:buFont typeface="Arial" panose="020B0604020202020204" pitchFamily="34" charset="0"/>
              <a:buChar char="•"/>
            </a:pPr>
            <a:r>
              <a:rPr lang="en-US">
                <a:solidFill>
                  <a:srgbClr val="000000"/>
                </a:solidFill>
                <a:latin typeface="Source Sans Pro" panose="020B0503030403020204" pitchFamily="34" charset="0"/>
                <a:ea typeface="Source Sans Pro" panose="020B0503030403020204" pitchFamily="34" charset="0"/>
              </a:rPr>
              <a:t>Go to </a:t>
            </a:r>
            <a:r>
              <a:rPr lang="en-US">
                <a:solidFill>
                  <a:srgbClr val="000000"/>
                </a:solidFill>
                <a:latin typeface="Source Sans Pro" panose="020B0503030403020204" pitchFamily="34" charset="0"/>
                <a:ea typeface="Source Sans Pro" panose="020B0503030403020204" pitchFamily="34" charset="0"/>
                <a:hlinkClick r:id="rId4"/>
              </a:rPr>
              <a:t>www.sba.gov/il</a:t>
            </a:r>
            <a:r>
              <a:rPr lang="en-US">
                <a:solidFill>
                  <a:srgbClr val="000000"/>
                </a:solidFill>
                <a:latin typeface="Source Sans Pro" panose="020B0503030403020204" pitchFamily="34" charset="0"/>
                <a:ea typeface="Source Sans Pro" panose="020B0503030403020204" pitchFamily="34" charset="0"/>
              </a:rPr>
              <a:t> for more information.</a:t>
            </a:r>
          </a:p>
          <a:p>
            <a:pPr marL="0" marR="0" algn="just">
              <a:spcBef>
                <a:spcPts val="0"/>
              </a:spcBef>
              <a:spcAft>
                <a:spcPts val="0"/>
              </a:spcAft>
            </a:pPr>
            <a:endParaRPr lang="en-US">
              <a:latin typeface="Times New Roman" panose="02020603050405020304" pitchFamily="18" charset="0"/>
              <a:ea typeface="Times New Roman" panose="02020603050405020304" pitchFamily="18" charset="0"/>
            </a:endParaRPr>
          </a:p>
        </p:txBody>
      </p:sp>
      <p:sp>
        <p:nvSpPr>
          <p:cNvPr id="6" name="Footer Placeholder 2">
            <a:extLst>
              <a:ext uri="{FF2B5EF4-FFF2-40B4-BE49-F238E27FC236}">
                <a16:creationId xmlns:a16="http://schemas.microsoft.com/office/drawing/2014/main" id="{697D3C5A-820B-43BA-95DF-D2844740ACAA}"/>
              </a:ext>
            </a:extLst>
          </p:cNvPr>
          <p:cNvSpPr>
            <a:spLocks noGrp="1"/>
          </p:cNvSpPr>
          <p:nvPr>
            <p:ph type="ftr" sz="quarter" idx="11"/>
          </p:nvPr>
        </p:nvSpPr>
        <p:spPr>
          <a:xfrm>
            <a:off x="2552700" y="6313746"/>
            <a:ext cx="4038600" cy="365125"/>
          </a:xfrm>
        </p:spPr>
        <p:txBody>
          <a:bodyPr/>
          <a:lstStyle/>
          <a:p>
            <a:r>
              <a:rPr lang="en-US"/>
              <a:t>U.S. Small Business Administration –Illinois District</a:t>
            </a:r>
          </a:p>
        </p:txBody>
      </p:sp>
    </p:spTree>
    <p:extLst>
      <p:ext uri="{BB962C8B-B14F-4D97-AF65-F5344CB8AC3E}">
        <p14:creationId xmlns:p14="http://schemas.microsoft.com/office/powerpoint/2010/main" val="2889063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5A2C4-AD28-4C28-9538-97EF6EE20E44}"/>
              </a:ext>
            </a:extLst>
          </p:cNvPr>
          <p:cNvSpPr>
            <a:spLocks noGrp="1"/>
          </p:cNvSpPr>
          <p:nvPr>
            <p:ph type="title"/>
          </p:nvPr>
        </p:nvSpPr>
        <p:spPr>
          <a:xfrm>
            <a:off x="628650" y="367026"/>
            <a:ext cx="7886700" cy="651468"/>
          </a:xfrm>
        </p:spPr>
        <p:txBody>
          <a:bodyPr>
            <a:normAutofit/>
          </a:bodyPr>
          <a:lstStyle/>
          <a:p>
            <a:r>
              <a:rPr lang="en-US" sz="3200">
                <a:solidFill>
                  <a:schemeClr val="tx1"/>
                </a:solidFill>
              </a:rPr>
              <a:t>Tips Before You Submit</a:t>
            </a:r>
          </a:p>
        </p:txBody>
      </p:sp>
      <p:sp>
        <p:nvSpPr>
          <p:cNvPr id="4" name="Slide Number Placeholder 3">
            <a:extLst>
              <a:ext uri="{FF2B5EF4-FFF2-40B4-BE49-F238E27FC236}">
                <a16:creationId xmlns:a16="http://schemas.microsoft.com/office/drawing/2014/main" id="{CE74E795-0112-4447-B761-CD33707EC51F}"/>
              </a:ext>
            </a:extLst>
          </p:cNvPr>
          <p:cNvSpPr>
            <a:spLocks noGrp="1"/>
          </p:cNvSpPr>
          <p:nvPr>
            <p:ph type="sldNum" sz="quarter" idx="12"/>
          </p:nvPr>
        </p:nvSpPr>
        <p:spPr/>
        <p:txBody>
          <a:bodyPr/>
          <a:lstStyle/>
          <a:p>
            <a:fld id="{B1AB44B9-F1EC-4F4B-88D4-413245C9CD3E}" type="slidenum">
              <a:rPr lang="en-US" smtClean="0"/>
              <a:t>15</a:t>
            </a:fld>
            <a:endParaRPr lang="en-US"/>
          </a:p>
        </p:txBody>
      </p:sp>
      <p:sp>
        <p:nvSpPr>
          <p:cNvPr id="5" name="Rectangle 4">
            <a:extLst>
              <a:ext uri="{FF2B5EF4-FFF2-40B4-BE49-F238E27FC236}">
                <a16:creationId xmlns:a16="http://schemas.microsoft.com/office/drawing/2014/main" id="{EDE9A06C-630A-45F7-A36E-4F6007486E25}"/>
              </a:ext>
            </a:extLst>
          </p:cNvPr>
          <p:cNvSpPr/>
          <p:nvPr/>
        </p:nvSpPr>
        <p:spPr>
          <a:xfrm>
            <a:off x="838200" y="1438302"/>
            <a:ext cx="7368010" cy="4401205"/>
          </a:xfrm>
          <a:prstGeom prst="rect">
            <a:avLst/>
          </a:prstGeom>
        </p:spPr>
        <p:txBody>
          <a:bodyPr wrap="square">
            <a:spAutoFit/>
          </a:bodyPr>
          <a:lstStyle/>
          <a:p>
            <a:pPr algn="just">
              <a:spcBef>
                <a:spcPts val="0"/>
              </a:spcBef>
              <a:spcAft>
                <a:spcPts val="0"/>
              </a:spcAft>
            </a:pPr>
            <a:r>
              <a:rPr lang="en-US">
                <a:solidFill>
                  <a:schemeClr val="tx1"/>
                </a:solidFill>
                <a:latin typeface="Source Sans Pro" panose="020B0503030403020204" pitchFamily="34" charset="0"/>
                <a:ea typeface="Source Sans Pro" panose="020B0503030403020204" pitchFamily="34" charset="0"/>
              </a:rPr>
              <a:t>Recheck the filing requirements to ensure that all the needed information is submitted.</a:t>
            </a:r>
          </a:p>
          <a:p>
            <a:pPr algn="just">
              <a:spcBef>
                <a:spcPts val="0"/>
              </a:spcBef>
              <a:spcAft>
                <a:spcPts val="0"/>
              </a:spcAft>
            </a:pPr>
            <a:endParaRPr lang="en-US">
              <a:solidFill>
                <a:schemeClr val="tx1"/>
              </a:solidFill>
              <a:latin typeface="Source Sans Pro" panose="020B0503030403020204" pitchFamily="34" charset="0"/>
              <a:ea typeface="Source Sans Pro" panose="020B0503030403020204" pitchFamily="34" charset="0"/>
            </a:endParaRPr>
          </a:p>
          <a:p>
            <a:pPr algn="just">
              <a:spcBef>
                <a:spcPts val="0"/>
              </a:spcBef>
              <a:spcAft>
                <a:spcPts val="0"/>
              </a:spcAft>
            </a:pPr>
            <a:r>
              <a:rPr lang="en-US">
                <a:solidFill>
                  <a:schemeClr val="tx1"/>
                </a:solidFill>
                <a:latin typeface="Source Sans Pro" panose="020B0503030403020204" pitchFamily="34" charset="0"/>
                <a:ea typeface="Source Sans Pro" panose="020B0503030403020204" pitchFamily="34" charset="0"/>
              </a:rPr>
              <a:t>The biggest reason for delays in processing is due to missing information.  Make sure to complete all filing requirements before submitting the application and forms.</a:t>
            </a:r>
          </a:p>
          <a:p>
            <a:pPr algn="just">
              <a:spcBef>
                <a:spcPts val="0"/>
              </a:spcBef>
              <a:spcAft>
                <a:spcPts val="0"/>
              </a:spcAft>
            </a:pPr>
            <a:endParaRPr lang="en-US">
              <a:solidFill>
                <a:schemeClr val="tx1"/>
              </a:solidFill>
              <a:latin typeface="Source Sans Pro" panose="020B0503030403020204" pitchFamily="34" charset="0"/>
              <a:ea typeface="Source Sans Pro" panose="020B0503030403020204" pitchFamily="34" charset="0"/>
            </a:endParaRPr>
          </a:p>
          <a:p>
            <a:pPr algn="just">
              <a:spcBef>
                <a:spcPts val="0"/>
              </a:spcBef>
              <a:spcAft>
                <a:spcPts val="0"/>
              </a:spcAft>
            </a:pPr>
            <a:r>
              <a:rPr lang="en-US">
                <a:solidFill>
                  <a:schemeClr val="tx1"/>
                </a:solidFill>
                <a:latin typeface="Source Sans Pro" panose="020B0503030403020204" pitchFamily="34" charset="0"/>
                <a:ea typeface="Source Sans Pro" panose="020B0503030403020204" pitchFamily="34" charset="0"/>
              </a:rPr>
              <a:t>If more funds are needed, applicants can submit supporting documents and a request for an increase.  If less funds are needed, applicants can request a reduction in the loan amount. </a:t>
            </a:r>
          </a:p>
          <a:p>
            <a:pPr algn="just">
              <a:spcBef>
                <a:spcPts val="0"/>
              </a:spcBef>
              <a:spcAft>
                <a:spcPts val="0"/>
              </a:spcAft>
            </a:pPr>
            <a:endParaRPr lang="en-US">
              <a:solidFill>
                <a:schemeClr val="tx1"/>
              </a:solidFill>
              <a:latin typeface="Source Sans Pro" panose="020B0503030403020204" pitchFamily="34" charset="0"/>
              <a:ea typeface="Source Sans Pro" panose="020B0503030403020204" pitchFamily="34" charset="0"/>
            </a:endParaRPr>
          </a:p>
          <a:p>
            <a:pPr algn="just">
              <a:spcBef>
                <a:spcPts val="0"/>
              </a:spcBef>
              <a:spcAft>
                <a:spcPts val="0"/>
              </a:spcAft>
            </a:pPr>
            <a:r>
              <a:rPr lang="en-US">
                <a:solidFill>
                  <a:schemeClr val="tx1"/>
                </a:solidFill>
                <a:latin typeface="Source Sans Pro" panose="020B0503030403020204" pitchFamily="34" charset="0"/>
                <a:ea typeface="Source Sans Pro" panose="020B0503030403020204" pitchFamily="34" charset="0"/>
              </a:rPr>
              <a:t>If the loan request is denied, the applicant will be given up to six months in which to provide new information and submit a written request for reconsideration.</a:t>
            </a:r>
          </a:p>
        </p:txBody>
      </p:sp>
      <p:sp>
        <p:nvSpPr>
          <p:cNvPr id="6" name="Footer Placeholder 2">
            <a:extLst>
              <a:ext uri="{FF2B5EF4-FFF2-40B4-BE49-F238E27FC236}">
                <a16:creationId xmlns:a16="http://schemas.microsoft.com/office/drawing/2014/main" id="{A518BD82-9932-4537-B9A3-958B5B3EA1D2}"/>
              </a:ext>
            </a:extLst>
          </p:cNvPr>
          <p:cNvSpPr>
            <a:spLocks noGrp="1"/>
          </p:cNvSpPr>
          <p:nvPr>
            <p:ph type="ftr" sz="quarter" idx="11"/>
          </p:nvPr>
        </p:nvSpPr>
        <p:spPr>
          <a:xfrm>
            <a:off x="2552700" y="6313746"/>
            <a:ext cx="4038600" cy="365125"/>
          </a:xfrm>
        </p:spPr>
        <p:txBody>
          <a:bodyPr/>
          <a:lstStyle/>
          <a:p>
            <a:r>
              <a:rPr lang="en-US"/>
              <a:t>U.S. Small Business Administration –Illinois District</a:t>
            </a:r>
          </a:p>
        </p:txBody>
      </p:sp>
    </p:spTree>
    <p:extLst>
      <p:ext uri="{BB962C8B-B14F-4D97-AF65-F5344CB8AC3E}">
        <p14:creationId xmlns:p14="http://schemas.microsoft.com/office/powerpoint/2010/main" val="27235167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95AD9-D659-4E3F-B47F-601BA0586F7E}"/>
              </a:ext>
            </a:extLst>
          </p:cNvPr>
          <p:cNvSpPr>
            <a:spLocks noGrp="1"/>
          </p:cNvSpPr>
          <p:nvPr>
            <p:ph type="title"/>
          </p:nvPr>
        </p:nvSpPr>
        <p:spPr/>
        <p:txBody>
          <a:bodyPr/>
          <a:lstStyle/>
          <a:p>
            <a:r>
              <a:rPr lang="en-US"/>
              <a:t>Express Bridge Loan pilot program</a:t>
            </a:r>
          </a:p>
        </p:txBody>
      </p:sp>
      <p:sp>
        <p:nvSpPr>
          <p:cNvPr id="5" name="Content Placeholder 4">
            <a:extLst>
              <a:ext uri="{FF2B5EF4-FFF2-40B4-BE49-F238E27FC236}">
                <a16:creationId xmlns:a16="http://schemas.microsoft.com/office/drawing/2014/main" id="{4D03146D-38B1-4CE3-A1B9-C01AE22E1F9A}"/>
              </a:ext>
            </a:extLst>
          </p:cNvPr>
          <p:cNvSpPr>
            <a:spLocks noGrp="1"/>
          </p:cNvSpPr>
          <p:nvPr>
            <p:ph idx="1"/>
          </p:nvPr>
        </p:nvSpPr>
        <p:spPr>
          <a:xfrm>
            <a:off x="628650" y="1366463"/>
            <a:ext cx="7886700" cy="4665795"/>
          </a:xfrm>
        </p:spPr>
        <p:txBody>
          <a:bodyPr>
            <a:normAutofit/>
          </a:bodyPr>
          <a:lstStyle/>
          <a:p>
            <a:pPr>
              <a:spcBef>
                <a:spcPts val="1400"/>
              </a:spcBef>
            </a:pPr>
            <a:r>
              <a:rPr lang="en-US"/>
              <a:t>If a small business has an urgent need for cash while waiting for an Economic Injury Disaster Loan decision and disbursement, they may qualify for an </a:t>
            </a:r>
            <a:r>
              <a:rPr lang="en-US" b="1">
                <a:hlinkClick r:id="rId3"/>
              </a:rPr>
              <a:t>SBA Express Disaster Bridge Loan.</a:t>
            </a:r>
            <a:endParaRPr lang="en-US" b="1"/>
          </a:p>
          <a:p>
            <a:pPr>
              <a:spcBef>
                <a:spcPts val="1400"/>
              </a:spcBef>
            </a:pPr>
            <a:endParaRPr lang="en-US"/>
          </a:p>
          <a:p>
            <a:pPr>
              <a:spcBef>
                <a:spcPts val="1400"/>
              </a:spcBef>
            </a:pPr>
            <a:r>
              <a:rPr lang="en-US"/>
              <a:t>Small businesses who currently have a business relationship with an SBA Express Lender can access up to $25,000 with less paperwork. </a:t>
            </a:r>
          </a:p>
          <a:p>
            <a:pPr>
              <a:spcBef>
                <a:spcPts val="1400"/>
              </a:spcBef>
            </a:pPr>
            <a:endParaRPr lang="en-US"/>
          </a:p>
          <a:p>
            <a:pPr>
              <a:spcBef>
                <a:spcPts val="1400"/>
              </a:spcBef>
            </a:pPr>
            <a:r>
              <a:rPr lang="en-US"/>
              <a:t>Help overcome the temporary loss of revenue and can be a term loan or used to bridge the gap while applying for a direct </a:t>
            </a:r>
            <a:r>
              <a:rPr lang="en-US">
                <a:hlinkClick r:id="rId4"/>
              </a:rPr>
              <a:t>SBA Economic Injury Disaster loan</a:t>
            </a:r>
            <a:r>
              <a:rPr lang="en-US"/>
              <a:t>. </a:t>
            </a:r>
          </a:p>
        </p:txBody>
      </p:sp>
      <p:sp>
        <p:nvSpPr>
          <p:cNvPr id="3" name="Footer Placeholder 2">
            <a:extLst>
              <a:ext uri="{FF2B5EF4-FFF2-40B4-BE49-F238E27FC236}">
                <a16:creationId xmlns:a16="http://schemas.microsoft.com/office/drawing/2014/main" id="{9CEEF24A-015E-4A90-B54F-4427BD623EB6}"/>
              </a:ext>
            </a:extLst>
          </p:cNvPr>
          <p:cNvSpPr>
            <a:spLocks noGrp="1"/>
          </p:cNvSpPr>
          <p:nvPr>
            <p:ph type="ftr" sz="quarter" idx="11"/>
          </p:nvPr>
        </p:nvSpPr>
        <p:spPr/>
        <p:txBody>
          <a:bodyPr/>
          <a:lstStyle/>
          <a:p>
            <a:r>
              <a:rPr lang="en-US"/>
              <a:t>Office of Disaster Assistance</a:t>
            </a:r>
          </a:p>
        </p:txBody>
      </p:sp>
      <p:sp>
        <p:nvSpPr>
          <p:cNvPr id="4" name="Slide Number Placeholder 3">
            <a:extLst>
              <a:ext uri="{FF2B5EF4-FFF2-40B4-BE49-F238E27FC236}">
                <a16:creationId xmlns:a16="http://schemas.microsoft.com/office/drawing/2014/main" id="{E1CC9F5D-D9E0-47C3-9D31-B9076F590ECC}"/>
              </a:ext>
            </a:extLst>
          </p:cNvPr>
          <p:cNvSpPr>
            <a:spLocks noGrp="1"/>
          </p:cNvSpPr>
          <p:nvPr>
            <p:ph type="sldNum" sz="quarter" idx="12"/>
          </p:nvPr>
        </p:nvSpPr>
        <p:spPr/>
        <p:txBody>
          <a:bodyPr/>
          <a:lstStyle/>
          <a:p>
            <a:fld id="{B1AB44B9-F1EC-4F4B-88D4-413245C9CD3E}" type="slidenum">
              <a:rPr lang="en-US" smtClean="0"/>
              <a:t>16</a:t>
            </a:fld>
            <a:endParaRPr lang="en-US"/>
          </a:p>
        </p:txBody>
      </p:sp>
    </p:spTree>
    <p:extLst>
      <p:ext uri="{BB962C8B-B14F-4D97-AF65-F5344CB8AC3E}">
        <p14:creationId xmlns:p14="http://schemas.microsoft.com/office/powerpoint/2010/main" val="5372555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95AD9-D659-4E3F-B47F-601BA0586F7E}"/>
              </a:ext>
            </a:extLst>
          </p:cNvPr>
          <p:cNvSpPr>
            <a:spLocks noGrp="1"/>
          </p:cNvSpPr>
          <p:nvPr>
            <p:ph type="title"/>
          </p:nvPr>
        </p:nvSpPr>
        <p:spPr/>
        <p:txBody>
          <a:bodyPr/>
          <a:lstStyle/>
          <a:p>
            <a:r>
              <a:rPr lang="en-US"/>
              <a:t>Express Bridge Loan pilot program</a:t>
            </a:r>
          </a:p>
        </p:txBody>
      </p:sp>
      <p:sp>
        <p:nvSpPr>
          <p:cNvPr id="5" name="Content Placeholder 4">
            <a:extLst>
              <a:ext uri="{FF2B5EF4-FFF2-40B4-BE49-F238E27FC236}">
                <a16:creationId xmlns:a16="http://schemas.microsoft.com/office/drawing/2014/main" id="{4D03146D-38B1-4CE3-A1B9-C01AE22E1F9A}"/>
              </a:ext>
            </a:extLst>
          </p:cNvPr>
          <p:cNvSpPr>
            <a:spLocks noGrp="1"/>
          </p:cNvSpPr>
          <p:nvPr>
            <p:ph idx="1"/>
          </p:nvPr>
        </p:nvSpPr>
        <p:spPr>
          <a:xfrm>
            <a:off x="628650" y="1366463"/>
            <a:ext cx="7886700" cy="4613097"/>
          </a:xfrm>
        </p:spPr>
        <p:txBody>
          <a:bodyPr>
            <a:normAutofit fontScale="92500" lnSpcReduction="20000"/>
          </a:bodyPr>
          <a:lstStyle/>
          <a:p>
            <a:r>
              <a:rPr lang="en-US" sz="2400" dirty="0"/>
              <a:t>Terms</a:t>
            </a:r>
          </a:p>
          <a:p>
            <a:pPr lvl="1">
              <a:lnSpc>
                <a:spcPct val="150000"/>
              </a:lnSpc>
            </a:pPr>
            <a:r>
              <a:rPr lang="en-US" sz="2000" dirty="0"/>
              <a:t>Up to $25,000</a:t>
            </a:r>
          </a:p>
          <a:p>
            <a:pPr lvl="1">
              <a:lnSpc>
                <a:spcPct val="150000"/>
              </a:lnSpc>
            </a:pPr>
            <a:r>
              <a:rPr lang="en-US" sz="2000" dirty="0"/>
              <a:t>Fast turnaround</a:t>
            </a:r>
          </a:p>
          <a:p>
            <a:pPr lvl="1">
              <a:lnSpc>
                <a:spcPct val="150000"/>
              </a:lnSpc>
            </a:pPr>
            <a:r>
              <a:rPr lang="en-US" sz="2000" dirty="0"/>
              <a:t>Will be repaid in full or in part by proceeds from the Economic Injury Disaster Loan</a:t>
            </a:r>
          </a:p>
          <a:p>
            <a:pPr lvl="1">
              <a:lnSpc>
                <a:spcPct val="150000"/>
              </a:lnSpc>
            </a:pPr>
            <a:r>
              <a:rPr lang="en-US" sz="2000" dirty="0"/>
              <a:t>Maturity up to 7 years</a:t>
            </a:r>
          </a:p>
          <a:p>
            <a:pPr lvl="1">
              <a:lnSpc>
                <a:spcPct val="150000"/>
              </a:lnSpc>
            </a:pPr>
            <a:r>
              <a:rPr lang="en-US" sz="2000" dirty="0"/>
              <a:t>50% guaranty applies</a:t>
            </a:r>
          </a:p>
          <a:p>
            <a:pPr lvl="1">
              <a:lnSpc>
                <a:spcPct val="150000"/>
              </a:lnSpc>
            </a:pPr>
            <a:r>
              <a:rPr lang="en-US" sz="2000" dirty="0"/>
              <a:t>Loans can be made up to 6 months after disaster declaration</a:t>
            </a:r>
          </a:p>
          <a:p>
            <a:pPr lvl="1">
              <a:lnSpc>
                <a:spcPct val="150000"/>
              </a:lnSpc>
            </a:pPr>
            <a:r>
              <a:rPr lang="en-US" sz="2000" dirty="0"/>
              <a:t>Only one Express Bridge Loan per applicant</a:t>
            </a:r>
          </a:p>
          <a:p>
            <a:pPr lvl="1">
              <a:lnSpc>
                <a:spcPct val="150000"/>
              </a:lnSpc>
            </a:pPr>
            <a:r>
              <a:rPr lang="en-US" sz="2000" dirty="0"/>
              <a:t>No collateral required</a:t>
            </a:r>
          </a:p>
          <a:p>
            <a:pPr lvl="1">
              <a:lnSpc>
                <a:spcPct val="150000"/>
              </a:lnSpc>
            </a:pPr>
            <a:r>
              <a:rPr lang="en-US" sz="2000" dirty="0"/>
              <a:t>Same fees apply</a:t>
            </a:r>
          </a:p>
        </p:txBody>
      </p:sp>
      <p:sp>
        <p:nvSpPr>
          <p:cNvPr id="3" name="Footer Placeholder 2">
            <a:extLst>
              <a:ext uri="{FF2B5EF4-FFF2-40B4-BE49-F238E27FC236}">
                <a16:creationId xmlns:a16="http://schemas.microsoft.com/office/drawing/2014/main" id="{9CEEF24A-015E-4A90-B54F-4427BD623EB6}"/>
              </a:ext>
            </a:extLst>
          </p:cNvPr>
          <p:cNvSpPr>
            <a:spLocks noGrp="1"/>
          </p:cNvSpPr>
          <p:nvPr>
            <p:ph type="ftr" sz="quarter" idx="11"/>
          </p:nvPr>
        </p:nvSpPr>
        <p:spPr/>
        <p:txBody>
          <a:bodyPr/>
          <a:lstStyle/>
          <a:p>
            <a:r>
              <a:rPr lang="en-US"/>
              <a:t>Office of Disaster Assistance</a:t>
            </a:r>
          </a:p>
        </p:txBody>
      </p:sp>
      <p:sp>
        <p:nvSpPr>
          <p:cNvPr id="4" name="Slide Number Placeholder 3">
            <a:extLst>
              <a:ext uri="{FF2B5EF4-FFF2-40B4-BE49-F238E27FC236}">
                <a16:creationId xmlns:a16="http://schemas.microsoft.com/office/drawing/2014/main" id="{E1CC9F5D-D9E0-47C3-9D31-B9076F590ECC}"/>
              </a:ext>
            </a:extLst>
          </p:cNvPr>
          <p:cNvSpPr>
            <a:spLocks noGrp="1"/>
          </p:cNvSpPr>
          <p:nvPr>
            <p:ph type="sldNum" sz="quarter" idx="12"/>
          </p:nvPr>
        </p:nvSpPr>
        <p:spPr/>
        <p:txBody>
          <a:bodyPr/>
          <a:lstStyle/>
          <a:p>
            <a:fld id="{B1AB44B9-F1EC-4F4B-88D4-413245C9CD3E}" type="slidenum">
              <a:rPr lang="en-US" smtClean="0"/>
              <a:t>17</a:t>
            </a:fld>
            <a:endParaRPr lang="en-US"/>
          </a:p>
        </p:txBody>
      </p:sp>
    </p:spTree>
    <p:extLst>
      <p:ext uri="{BB962C8B-B14F-4D97-AF65-F5344CB8AC3E}">
        <p14:creationId xmlns:p14="http://schemas.microsoft.com/office/powerpoint/2010/main" val="5729462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5A2C4-AD28-4C28-9538-97EF6EE20E44}"/>
              </a:ext>
            </a:extLst>
          </p:cNvPr>
          <p:cNvSpPr>
            <a:spLocks noGrp="1"/>
          </p:cNvSpPr>
          <p:nvPr>
            <p:ph type="title"/>
          </p:nvPr>
        </p:nvSpPr>
        <p:spPr/>
        <p:txBody>
          <a:bodyPr>
            <a:normAutofit/>
          </a:bodyPr>
          <a:lstStyle/>
          <a:p>
            <a:r>
              <a:rPr lang="en-US" sz="3200">
                <a:solidFill>
                  <a:schemeClr val="tx1"/>
                </a:solidFill>
              </a:rPr>
              <a:t>Frequently Asked Questions</a:t>
            </a:r>
          </a:p>
        </p:txBody>
      </p:sp>
      <p:sp>
        <p:nvSpPr>
          <p:cNvPr id="4" name="Slide Number Placeholder 3">
            <a:extLst>
              <a:ext uri="{FF2B5EF4-FFF2-40B4-BE49-F238E27FC236}">
                <a16:creationId xmlns:a16="http://schemas.microsoft.com/office/drawing/2014/main" id="{CE74E795-0112-4447-B761-CD33707EC51F}"/>
              </a:ext>
            </a:extLst>
          </p:cNvPr>
          <p:cNvSpPr>
            <a:spLocks noGrp="1"/>
          </p:cNvSpPr>
          <p:nvPr>
            <p:ph type="sldNum" sz="quarter" idx="12"/>
          </p:nvPr>
        </p:nvSpPr>
        <p:spPr/>
        <p:txBody>
          <a:bodyPr/>
          <a:lstStyle/>
          <a:p>
            <a:fld id="{B1AB44B9-F1EC-4F4B-88D4-413245C9CD3E}" type="slidenum">
              <a:rPr lang="en-US" smtClean="0"/>
              <a:t>18</a:t>
            </a:fld>
            <a:endParaRPr lang="en-US"/>
          </a:p>
        </p:txBody>
      </p:sp>
      <p:sp>
        <p:nvSpPr>
          <p:cNvPr id="5" name="Rectangle 4">
            <a:extLst>
              <a:ext uri="{FF2B5EF4-FFF2-40B4-BE49-F238E27FC236}">
                <a16:creationId xmlns:a16="http://schemas.microsoft.com/office/drawing/2014/main" id="{EDE9A06C-630A-45F7-A36E-4F6007486E25}"/>
              </a:ext>
            </a:extLst>
          </p:cNvPr>
          <p:cNvSpPr/>
          <p:nvPr/>
        </p:nvSpPr>
        <p:spPr>
          <a:xfrm>
            <a:off x="838200" y="1438302"/>
            <a:ext cx="7368010" cy="4398127"/>
          </a:xfrm>
          <a:prstGeom prst="rect">
            <a:avLst/>
          </a:prstGeom>
        </p:spPr>
        <p:txBody>
          <a:bodyPr wrap="square">
            <a:spAutoFit/>
          </a:bodyPr>
          <a:lstStyle/>
          <a:p>
            <a:pPr defTabSz="685749" fontAlgn="auto">
              <a:lnSpc>
                <a:spcPct val="90000"/>
              </a:lnSpc>
              <a:spcBef>
                <a:spcPts val="750"/>
              </a:spcBef>
              <a:spcAft>
                <a:spcPts val="0"/>
              </a:spcAft>
              <a:defRPr/>
            </a:pPr>
            <a:r>
              <a:rPr lang="en-US" sz="2400" b="1">
                <a:solidFill>
                  <a:srgbClr val="000000"/>
                </a:solidFill>
                <a:latin typeface="Source Sans Pro" panose="020B0503030403020204" pitchFamily="34" charset="0"/>
                <a:ea typeface="Source Sans Pro" panose="020B0503030403020204" pitchFamily="34" charset="0"/>
              </a:rPr>
              <a:t>•	I’m having technical problems.</a:t>
            </a:r>
          </a:p>
          <a:p>
            <a:pPr defTabSz="685749" fontAlgn="auto">
              <a:lnSpc>
                <a:spcPct val="90000"/>
              </a:lnSpc>
              <a:spcBef>
                <a:spcPts val="750"/>
              </a:spcBef>
              <a:spcAft>
                <a:spcPts val="2400"/>
              </a:spcAft>
              <a:defRPr/>
            </a:pPr>
            <a:r>
              <a:rPr lang="en-US" sz="1800">
                <a:solidFill>
                  <a:srgbClr val="000000"/>
                </a:solidFill>
                <a:latin typeface="Source Sans Pro" panose="020B0503030403020204" pitchFamily="34" charset="0"/>
                <a:ea typeface="Source Sans Pro" panose="020B0503030403020204" pitchFamily="34" charset="0"/>
              </a:rPr>
              <a:t>Try deleting your cookies and closing and reopening your browser. The loan application website is undergoing maintenance to improve your experience.</a:t>
            </a:r>
          </a:p>
          <a:p>
            <a:pPr defTabSz="685749" fontAlgn="auto">
              <a:lnSpc>
                <a:spcPct val="90000"/>
              </a:lnSpc>
              <a:spcBef>
                <a:spcPts val="750"/>
              </a:spcBef>
              <a:spcAft>
                <a:spcPts val="0"/>
              </a:spcAft>
              <a:defRPr/>
            </a:pPr>
            <a:r>
              <a:rPr lang="en-US" sz="2400" b="1">
                <a:solidFill>
                  <a:srgbClr val="000000"/>
                </a:solidFill>
                <a:latin typeface="Source Sans Pro" panose="020B0503030403020204" pitchFamily="34" charset="0"/>
                <a:ea typeface="Source Sans Pro" panose="020B0503030403020204" pitchFamily="34" charset="0"/>
              </a:rPr>
              <a:t>•	My business just started recently. Am I eligible?</a:t>
            </a:r>
          </a:p>
          <a:p>
            <a:pPr defTabSz="685749" fontAlgn="auto">
              <a:lnSpc>
                <a:spcPct val="90000"/>
              </a:lnSpc>
              <a:spcBef>
                <a:spcPts val="750"/>
              </a:spcBef>
              <a:spcAft>
                <a:spcPts val="2400"/>
              </a:spcAft>
              <a:defRPr/>
            </a:pPr>
            <a:r>
              <a:rPr lang="en-US" sz="1800">
                <a:solidFill>
                  <a:srgbClr val="000000"/>
                </a:solidFill>
                <a:latin typeface="Source Sans Pro" panose="020B0503030403020204" pitchFamily="34" charset="0"/>
                <a:ea typeface="Source Sans Pro" panose="020B0503030403020204" pitchFamily="34" charset="0"/>
              </a:rPr>
              <a:t>There is no minimum time that a business must have been open, but you must demonstrate that the disaster caused economic injury.</a:t>
            </a:r>
          </a:p>
          <a:p>
            <a:pPr defTabSz="685749" fontAlgn="auto">
              <a:lnSpc>
                <a:spcPct val="90000"/>
              </a:lnSpc>
              <a:spcBef>
                <a:spcPts val="750"/>
              </a:spcBef>
              <a:spcAft>
                <a:spcPts val="0"/>
              </a:spcAft>
              <a:defRPr/>
            </a:pPr>
            <a:r>
              <a:rPr lang="en-US" sz="2400" b="1">
                <a:solidFill>
                  <a:srgbClr val="000000"/>
                </a:solidFill>
                <a:latin typeface="Source Sans Pro" panose="020B0503030403020204" pitchFamily="34" charset="0"/>
                <a:ea typeface="Source Sans Pro" panose="020B0503030403020204" pitchFamily="34" charset="0"/>
              </a:rPr>
              <a:t>•	What's the minimum credit score?</a:t>
            </a:r>
          </a:p>
          <a:p>
            <a:pPr defTabSz="685749" fontAlgn="auto">
              <a:lnSpc>
                <a:spcPct val="90000"/>
              </a:lnSpc>
              <a:spcBef>
                <a:spcPts val="750"/>
              </a:spcBef>
              <a:spcAft>
                <a:spcPts val="0"/>
              </a:spcAft>
              <a:defRPr/>
            </a:pPr>
            <a:r>
              <a:rPr lang="en-US" sz="1800">
                <a:solidFill>
                  <a:srgbClr val="000000"/>
                </a:solidFill>
                <a:latin typeface="Source Sans Pro" panose="020B0503030403020204" pitchFamily="34" charset="0"/>
                <a:ea typeface="Source Sans Pro" panose="020B0503030403020204" pitchFamily="34" charset="0"/>
              </a:rPr>
              <a:t>There is no minimum cutoff number. Credit score is considered, but our underwriters use a number of factors in evaluating applications.</a:t>
            </a:r>
          </a:p>
          <a:p>
            <a:pPr defTabSz="685749" fontAlgn="auto">
              <a:lnSpc>
                <a:spcPct val="90000"/>
              </a:lnSpc>
              <a:spcBef>
                <a:spcPts val="750"/>
              </a:spcBef>
              <a:spcAft>
                <a:spcPts val="0"/>
              </a:spcAft>
              <a:defRPr/>
            </a:pPr>
            <a:endParaRPr lang="en-US" sz="2400" b="1">
              <a:solidFill>
                <a:srgbClr val="000000"/>
              </a:solidFill>
              <a:latin typeface="Source Sans Pro" panose="020B0503030403020204" pitchFamily="34" charset="0"/>
              <a:ea typeface="Source Sans Pro" panose="020B0503030403020204" pitchFamily="34" charset="0"/>
            </a:endParaRPr>
          </a:p>
        </p:txBody>
      </p:sp>
      <p:sp>
        <p:nvSpPr>
          <p:cNvPr id="6" name="Footer Placeholder 2">
            <a:extLst>
              <a:ext uri="{FF2B5EF4-FFF2-40B4-BE49-F238E27FC236}">
                <a16:creationId xmlns:a16="http://schemas.microsoft.com/office/drawing/2014/main" id="{A518BD82-9932-4537-B9A3-958B5B3EA1D2}"/>
              </a:ext>
            </a:extLst>
          </p:cNvPr>
          <p:cNvSpPr>
            <a:spLocks noGrp="1"/>
          </p:cNvSpPr>
          <p:nvPr>
            <p:ph type="ftr" sz="quarter" idx="11"/>
          </p:nvPr>
        </p:nvSpPr>
        <p:spPr>
          <a:xfrm>
            <a:off x="2552700" y="6313746"/>
            <a:ext cx="4038600" cy="365125"/>
          </a:xfrm>
        </p:spPr>
        <p:txBody>
          <a:bodyPr/>
          <a:lstStyle/>
          <a:p>
            <a:r>
              <a:rPr lang="en-US"/>
              <a:t>U.S. Small Business Administration –Illinois District</a:t>
            </a:r>
          </a:p>
        </p:txBody>
      </p:sp>
    </p:spTree>
    <p:extLst>
      <p:ext uri="{BB962C8B-B14F-4D97-AF65-F5344CB8AC3E}">
        <p14:creationId xmlns:p14="http://schemas.microsoft.com/office/powerpoint/2010/main" val="18797191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5A2C4-AD28-4C28-9538-97EF6EE20E44}"/>
              </a:ext>
            </a:extLst>
          </p:cNvPr>
          <p:cNvSpPr>
            <a:spLocks noGrp="1"/>
          </p:cNvSpPr>
          <p:nvPr>
            <p:ph type="title"/>
          </p:nvPr>
        </p:nvSpPr>
        <p:spPr/>
        <p:txBody>
          <a:bodyPr>
            <a:normAutofit/>
          </a:bodyPr>
          <a:lstStyle/>
          <a:p>
            <a:r>
              <a:rPr lang="en-US" sz="3200">
                <a:solidFill>
                  <a:schemeClr val="tx1"/>
                </a:solidFill>
              </a:rPr>
              <a:t>Frequently Asked Questions</a:t>
            </a:r>
          </a:p>
        </p:txBody>
      </p:sp>
      <p:sp>
        <p:nvSpPr>
          <p:cNvPr id="4" name="Slide Number Placeholder 3">
            <a:extLst>
              <a:ext uri="{FF2B5EF4-FFF2-40B4-BE49-F238E27FC236}">
                <a16:creationId xmlns:a16="http://schemas.microsoft.com/office/drawing/2014/main" id="{CE74E795-0112-4447-B761-CD33707EC51F}"/>
              </a:ext>
            </a:extLst>
          </p:cNvPr>
          <p:cNvSpPr>
            <a:spLocks noGrp="1"/>
          </p:cNvSpPr>
          <p:nvPr>
            <p:ph type="sldNum" sz="quarter" idx="12"/>
          </p:nvPr>
        </p:nvSpPr>
        <p:spPr/>
        <p:txBody>
          <a:bodyPr/>
          <a:lstStyle/>
          <a:p>
            <a:fld id="{B1AB44B9-F1EC-4F4B-88D4-413245C9CD3E}" type="slidenum">
              <a:rPr lang="en-US" smtClean="0"/>
              <a:t>19</a:t>
            </a:fld>
            <a:endParaRPr lang="en-US"/>
          </a:p>
        </p:txBody>
      </p:sp>
      <p:sp>
        <p:nvSpPr>
          <p:cNvPr id="5" name="Rectangle 4">
            <a:extLst>
              <a:ext uri="{FF2B5EF4-FFF2-40B4-BE49-F238E27FC236}">
                <a16:creationId xmlns:a16="http://schemas.microsoft.com/office/drawing/2014/main" id="{EDE9A06C-630A-45F7-A36E-4F6007486E25}"/>
              </a:ext>
            </a:extLst>
          </p:cNvPr>
          <p:cNvSpPr/>
          <p:nvPr/>
        </p:nvSpPr>
        <p:spPr>
          <a:xfrm>
            <a:off x="838200" y="1201999"/>
            <a:ext cx="7368010" cy="5581015"/>
          </a:xfrm>
          <a:prstGeom prst="rect">
            <a:avLst/>
          </a:prstGeom>
        </p:spPr>
        <p:txBody>
          <a:bodyPr wrap="square">
            <a:spAutoFit/>
          </a:bodyPr>
          <a:lstStyle/>
          <a:p>
            <a:pPr marL="342900" indent="-342900" defTabSz="685749" fontAlgn="auto">
              <a:lnSpc>
                <a:spcPct val="90000"/>
              </a:lnSpc>
              <a:spcBef>
                <a:spcPts val="750"/>
              </a:spcBef>
              <a:spcAft>
                <a:spcPts val="0"/>
              </a:spcAft>
              <a:buFont typeface="Arial" panose="020B0604020202020204" pitchFamily="34" charset="0"/>
              <a:buChar char="•"/>
              <a:defRPr/>
            </a:pPr>
            <a:r>
              <a:rPr lang="en-US" sz="2400" b="1">
                <a:solidFill>
                  <a:srgbClr val="000000"/>
                </a:solidFill>
                <a:latin typeface="Source Sans Pro" panose="020B0503030403020204" pitchFamily="34" charset="0"/>
                <a:ea typeface="Source Sans Pro" panose="020B0503030403020204" pitchFamily="34" charset="0"/>
              </a:rPr>
              <a:t>What if I own more than one business? What if my business has locations in more than one state?</a:t>
            </a:r>
          </a:p>
          <a:p>
            <a:pPr defTabSz="685749" fontAlgn="auto">
              <a:lnSpc>
                <a:spcPct val="90000"/>
              </a:lnSpc>
              <a:spcBef>
                <a:spcPts val="750"/>
              </a:spcBef>
              <a:spcAft>
                <a:spcPts val="2400"/>
              </a:spcAft>
              <a:defRPr/>
            </a:pPr>
            <a:r>
              <a:rPr lang="en-US" sz="1800">
                <a:solidFill>
                  <a:srgbClr val="000000"/>
                </a:solidFill>
                <a:latin typeface="Source Sans Pro" panose="020B0503030403020204" pitchFamily="34" charset="0"/>
                <a:ea typeface="Source Sans Pro" panose="020B0503030403020204" pitchFamily="34" charset="0"/>
              </a:rPr>
              <a:t>Apply in the state where your headquarters or primary location is. Additionally, if you have two similar businesses, apply together. If you have two different businesses – say, a restaurant and a staffing company -- apply separately.</a:t>
            </a:r>
          </a:p>
          <a:p>
            <a:pPr defTabSz="685749" fontAlgn="auto">
              <a:lnSpc>
                <a:spcPct val="90000"/>
              </a:lnSpc>
              <a:spcBef>
                <a:spcPts val="750"/>
              </a:spcBef>
              <a:spcAft>
                <a:spcPts val="0"/>
              </a:spcAft>
              <a:defRPr/>
            </a:pPr>
            <a:r>
              <a:rPr lang="en-US" sz="2400" b="1">
                <a:solidFill>
                  <a:srgbClr val="000000"/>
                </a:solidFill>
                <a:latin typeface="Source Sans Pro" panose="020B0503030403020204" pitchFamily="34" charset="0"/>
                <a:ea typeface="Source Sans Pro" panose="020B0503030403020204" pitchFamily="34" charset="0"/>
              </a:rPr>
              <a:t>• What collateral/personal guarantee is required?</a:t>
            </a:r>
          </a:p>
          <a:p>
            <a:pPr defTabSz="685749" fontAlgn="auto">
              <a:lnSpc>
                <a:spcPct val="90000"/>
              </a:lnSpc>
              <a:spcBef>
                <a:spcPts val="750"/>
              </a:spcBef>
              <a:spcAft>
                <a:spcPts val="2400"/>
              </a:spcAft>
              <a:defRPr/>
            </a:pPr>
            <a:r>
              <a:rPr lang="en-US" sz="1800">
                <a:solidFill>
                  <a:srgbClr val="000000"/>
                </a:solidFill>
                <a:latin typeface="Source Sans Pro" panose="020B0503030403020204" pitchFamily="34" charset="0"/>
                <a:ea typeface="Source Sans Pro" panose="020B0503030403020204" pitchFamily="34" charset="0"/>
              </a:rPr>
              <a:t>Personal guarantees are required. If collateral is available, it must be offered for loans over $25,000, but a lack of collateral isn’t a reason for a loan to be denied. Real estate is the preferred form of collateral, but machinery, equipment, and inventory will also be accepted.</a:t>
            </a:r>
          </a:p>
          <a:p>
            <a:pPr marL="342900" indent="-342900" defTabSz="685749" fontAlgn="auto">
              <a:lnSpc>
                <a:spcPct val="90000"/>
              </a:lnSpc>
              <a:spcBef>
                <a:spcPts val="750"/>
              </a:spcBef>
              <a:spcAft>
                <a:spcPts val="0"/>
              </a:spcAft>
              <a:buFont typeface="Arial" panose="020B0604020202020204" pitchFamily="34" charset="0"/>
              <a:buChar char="•"/>
              <a:defRPr/>
            </a:pPr>
            <a:r>
              <a:rPr lang="en-US" sz="2400" b="1">
                <a:solidFill>
                  <a:srgbClr val="000000"/>
                </a:solidFill>
                <a:latin typeface="Source Sans Pro" panose="020B0503030403020204" pitchFamily="34" charset="0"/>
                <a:ea typeface="Source Sans Pro" panose="020B0503030403020204" pitchFamily="34" charset="0"/>
              </a:rPr>
              <a:t>What is the turnaround time?</a:t>
            </a:r>
          </a:p>
          <a:p>
            <a:pPr defTabSz="685749" fontAlgn="auto">
              <a:lnSpc>
                <a:spcPct val="90000"/>
              </a:lnSpc>
              <a:spcBef>
                <a:spcPts val="750"/>
              </a:spcBef>
              <a:spcAft>
                <a:spcPts val="0"/>
              </a:spcAft>
              <a:defRPr/>
            </a:pPr>
            <a:r>
              <a:rPr lang="en-US" sz="1800">
                <a:solidFill>
                  <a:srgbClr val="000000"/>
                </a:solidFill>
                <a:latin typeface="Source Sans Pro" panose="020B0503030403020204" pitchFamily="34" charset="0"/>
                <a:ea typeface="Source Sans Pro" panose="020B0503030403020204" pitchFamily="34" charset="0"/>
              </a:rPr>
              <a:t>From application to funds being disbursed, we expect about one month.</a:t>
            </a:r>
          </a:p>
          <a:p>
            <a:pPr defTabSz="685749" fontAlgn="auto">
              <a:lnSpc>
                <a:spcPct val="90000"/>
              </a:lnSpc>
              <a:spcBef>
                <a:spcPts val="750"/>
              </a:spcBef>
              <a:spcAft>
                <a:spcPts val="0"/>
              </a:spcAft>
              <a:defRPr/>
            </a:pPr>
            <a:endParaRPr lang="en-US" sz="1800">
              <a:solidFill>
                <a:srgbClr val="000000"/>
              </a:solidFill>
              <a:latin typeface="Source Sans Pro" panose="020B0503030403020204" pitchFamily="34" charset="0"/>
              <a:ea typeface="Source Sans Pro" panose="020B0503030403020204" pitchFamily="34" charset="0"/>
            </a:endParaRPr>
          </a:p>
          <a:p>
            <a:pPr defTabSz="685749" fontAlgn="auto">
              <a:lnSpc>
                <a:spcPct val="90000"/>
              </a:lnSpc>
              <a:spcBef>
                <a:spcPts val="750"/>
              </a:spcBef>
              <a:spcAft>
                <a:spcPts val="0"/>
              </a:spcAft>
              <a:defRPr/>
            </a:pPr>
            <a:endParaRPr lang="en-US" sz="2400" b="1">
              <a:solidFill>
                <a:srgbClr val="000000"/>
              </a:solidFill>
              <a:latin typeface="Source Sans Pro" panose="020B0503030403020204" pitchFamily="34" charset="0"/>
              <a:ea typeface="Source Sans Pro" panose="020B0503030403020204" pitchFamily="34" charset="0"/>
            </a:endParaRPr>
          </a:p>
        </p:txBody>
      </p:sp>
      <p:sp>
        <p:nvSpPr>
          <p:cNvPr id="6" name="Footer Placeholder 2">
            <a:extLst>
              <a:ext uri="{FF2B5EF4-FFF2-40B4-BE49-F238E27FC236}">
                <a16:creationId xmlns:a16="http://schemas.microsoft.com/office/drawing/2014/main" id="{A518BD82-9932-4537-B9A3-958B5B3EA1D2}"/>
              </a:ext>
            </a:extLst>
          </p:cNvPr>
          <p:cNvSpPr>
            <a:spLocks noGrp="1"/>
          </p:cNvSpPr>
          <p:nvPr>
            <p:ph type="ftr" sz="quarter" idx="11"/>
          </p:nvPr>
        </p:nvSpPr>
        <p:spPr>
          <a:xfrm>
            <a:off x="2552700" y="6313746"/>
            <a:ext cx="4038600" cy="365125"/>
          </a:xfrm>
        </p:spPr>
        <p:txBody>
          <a:bodyPr/>
          <a:lstStyle/>
          <a:p>
            <a:r>
              <a:rPr lang="en-US"/>
              <a:t>U.S. Small Business Administration –Illinois District</a:t>
            </a:r>
          </a:p>
        </p:txBody>
      </p:sp>
    </p:spTree>
    <p:extLst>
      <p:ext uri="{BB962C8B-B14F-4D97-AF65-F5344CB8AC3E}">
        <p14:creationId xmlns:p14="http://schemas.microsoft.com/office/powerpoint/2010/main" val="1529929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5F42795-0B97-48B4-A3F6-B4271232D43B}"/>
              </a:ext>
            </a:extLst>
          </p:cNvPr>
          <p:cNvSpPr>
            <a:spLocks noGrp="1"/>
          </p:cNvSpPr>
          <p:nvPr>
            <p:ph type="sldNum" sz="quarter" idx="12"/>
          </p:nvPr>
        </p:nvSpPr>
        <p:spPr/>
        <p:txBody>
          <a:bodyPr/>
          <a:lstStyle/>
          <a:p>
            <a:fld id="{B1AB44B9-F1EC-4F4B-88D4-413245C9CD3E}" type="slidenum">
              <a:rPr lang="en-US" smtClean="0"/>
              <a:t>2</a:t>
            </a:fld>
            <a:endParaRPr lang="en-US"/>
          </a:p>
        </p:txBody>
      </p:sp>
      <p:sp>
        <p:nvSpPr>
          <p:cNvPr id="5" name="Rectangle 4">
            <a:extLst>
              <a:ext uri="{FF2B5EF4-FFF2-40B4-BE49-F238E27FC236}">
                <a16:creationId xmlns:a16="http://schemas.microsoft.com/office/drawing/2014/main" id="{D1EA2D29-B7D7-4EBB-BE78-123A1A914672}"/>
              </a:ext>
            </a:extLst>
          </p:cNvPr>
          <p:cNvSpPr/>
          <p:nvPr/>
        </p:nvSpPr>
        <p:spPr>
          <a:xfrm>
            <a:off x="304800" y="1121365"/>
            <a:ext cx="8420100" cy="3083921"/>
          </a:xfrm>
          <a:prstGeom prst="rect">
            <a:avLst/>
          </a:prstGeom>
        </p:spPr>
        <p:txBody>
          <a:bodyPr wrap="square">
            <a:spAutoFit/>
          </a:bodyPr>
          <a:lstStyle/>
          <a:p>
            <a:pPr defTabSz="685749" fontAlgn="auto">
              <a:lnSpc>
                <a:spcPct val="90000"/>
              </a:lnSpc>
              <a:spcBef>
                <a:spcPts val="750"/>
              </a:spcBef>
              <a:spcAft>
                <a:spcPts val="0"/>
              </a:spcAft>
              <a:defRPr/>
            </a:pPr>
            <a:r>
              <a:rPr lang="en-US" sz="2400" b="1">
                <a:solidFill>
                  <a:srgbClr val="000000"/>
                </a:solidFill>
                <a:latin typeface="Source Sans Pro" panose="020B0503030403020204" pitchFamily="34" charset="0"/>
                <a:ea typeface="Source Sans Pro" panose="020B0503030403020204" pitchFamily="34" charset="0"/>
              </a:rPr>
              <a:t>Declaration process</a:t>
            </a:r>
          </a:p>
          <a:p>
            <a:pPr marL="171438" indent="-171438" defTabSz="685749" fontAlgn="auto">
              <a:lnSpc>
                <a:spcPct val="90000"/>
              </a:lnSpc>
              <a:spcBef>
                <a:spcPts val="750"/>
              </a:spcBef>
              <a:spcAft>
                <a:spcPts val="0"/>
              </a:spcAft>
              <a:buFont typeface="Arial"/>
              <a:buChar char="•"/>
              <a:defRPr/>
            </a:pPr>
            <a:r>
              <a:rPr lang="en-US" sz="2400">
                <a:solidFill>
                  <a:srgbClr val="000000"/>
                </a:solidFill>
                <a:latin typeface="Source Sans Pro" panose="020B0503030403020204" pitchFamily="34" charset="0"/>
                <a:ea typeface="Source Sans Pro" panose="020B0503030403020204" pitchFamily="34" charset="0"/>
              </a:rPr>
              <a:t>Governor’s Certification/Request</a:t>
            </a:r>
          </a:p>
          <a:p>
            <a:pPr marL="171438" indent="-171438" defTabSz="685749" fontAlgn="auto">
              <a:lnSpc>
                <a:spcPct val="90000"/>
              </a:lnSpc>
              <a:spcBef>
                <a:spcPts val="750"/>
              </a:spcBef>
              <a:spcAft>
                <a:spcPts val="0"/>
              </a:spcAft>
              <a:buFont typeface="Arial"/>
              <a:buChar char="•"/>
              <a:defRPr/>
            </a:pPr>
            <a:r>
              <a:rPr lang="en-US" sz="2400">
                <a:solidFill>
                  <a:srgbClr val="000000"/>
                </a:solidFill>
                <a:latin typeface="Source Sans Pro" panose="020B0503030403020204" pitchFamily="34" charset="0"/>
                <a:ea typeface="Source Sans Pro" panose="020B0503030403020204" pitchFamily="34" charset="0"/>
              </a:rPr>
              <a:t>SBA Administrator Approves Declaration</a:t>
            </a:r>
          </a:p>
          <a:p>
            <a:pPr marL="342900" marR="0" indent="-342900">
              <a:spcBef>
                <a:spcPts val="0"/>
              </a:spcBef>
              <a:spcAft>
                <a:spcPts val="0"/>
              </a:spcAft>
              <a:buFont typeface="Arial" panose="020B0604020202020204" pitchFamily="34" charset="0"/>
              <a:buChar char="•"/>
            </a:pPr>
            <a:endParaRPr lang="en-US">
              <a:solidFill>
                <a:schemeClr val="tx1"/>
              </a:solidFill>
              <a:latin typeface="Source Sans Pro" panose="020B0503030403020204" pitchFamily="34" charset="0"/>
              <a:ea typeface="Calibri" panose="020F0502020204030204" pitchFamily="34" charset="0"/>
              <a:cs typeface="Times New Roman" panose="02020603050405020304" pitchFamily="18" charset="0"/>
            </a:endParaRPr>
          </a:p>
          <a:p>
            <a:pPr marR="0">
              <a:spcBef>
                <a:spcPts val="0"/>
              </a:spcBef>
              <a:spcAft>
                <a:spcPts val="0"/>
              </a:spcAft>
            </a:pPr>
            <a:endParaRPr lang="en-US">
              <a:solidFill>
                <a:schemeClr val="tx1"/>
              </a:solidFill>
              <a:latin typeface="Source Sans Pro" panose="020B0503030403020204" pitchFamily="34" charset="0"/>
              <a:ea typeface="Calibri" panose="020F0502020204030204" pitchFamily="34" charset="0"/>
              <a:cs typeface="Times New Roman" panose="02020603050405020304" pitchFamily="18" charset="0"/>
            </a:endParaRPr>
          </a:p>
          <a:p>
            <a:pPr marR="0" defTabSz="685749" fontAlgn="auto">
              <a:lnSpc>
                <a:spcPct val="90000"/>
              </a:lnSpc>
              <a:spcBef>
                <a:spcPts val="750"/>
              </a:spcBef>
              <a:spcAft>
                <a:spcPts val="0"/>
              </a:spcAft>
              <a:defRPr/>
            </a:pPr>
            <a:r>
              <a:rPr lang="en-US" sz="2400" b="1">
                <a:solidFill>
                  <a:srgbClr val="000000"/>
                </a:solidFill>
                <a:latin typeface="Source Sans Pro" panose="020B0503030403020204" pitchFamily="34" charset="0"/>
                <a:ea typeface="Source Sans Pro" panose="020B0503030403020204" pitchFamily="34" charset="0"/>
              </a:rPr>
              <a:t>Type of loan</a:t>
            </a:r>
          </a:p>
          <a:p>
            <a:pPr marL="342900" marR="0" indent="-342900">
              <a:spcBef>
                <a:spcPts val="0"/>
              </a:spcBef>
              <a:spcAft>
                <a:spcPts val="0"/>
              </a:spcAft>
              <a:buFont typeface="Arial" panose="020B0604020202020204" pitchFamily="34" charset="0"/>
              <a:buChar char="•"/>
            </a:pPr>
            <a:r>
              <a:rPr lang="en-US" sz="2400">
                <a:solidFill>
                  <a:srgbClr val="000000"/>
                </a:solidFill>
                <a:latin typeface="Source Sans Pro" panose="020B0503030403020204" pitchFamily="34" charset="0"/>
                <a:ea typeface="Source Sans Pro" panose="020B0503030403020204" pitchFamily="34" charset="0"/>
              </a:rPr>
              <a:t>Working capital loan</a:t>
            </a:r>
          </a:p>
          <a:p>
            <a:pPr marL="342900" marR="0" indent="-342900">
              <a:spcBef>
                <a:spcPts val="0"/>
              </a:spcBef>
              <a:spcAft>
                <a:spcPts val="0"/>
              </a:spcAft>
              <a:buFont typeface="Arial" panose="020B0604020202020204" pitchFamily="34" charset="0"/>
              <a:buChar char="•"/>
            </a:pPr>
            <a:r>
              <a:rPr lang="en-US" sz="2400">
                <a:solidFill>
                  <a:srgbClr val="000000"/>
                </a:solidFill>
                <a:latin typeface="Source Sans Pro" panose="020B0503030403020204" pitchFamily="34" charset="0"/>
                <a:ea typeface="Source Sans Pro" panose="020B0503030403020204" pitchFamily="34" charset="0"/>
              </a:rPr>
              <a:t>Used to pay business expenses</a:t>
            </a:r>
          </a:p>
        </p:txBody>
      </p:sp>
      <p:sp>
        <p:nvSpPr>
          <p:cNvPr id="6" name="Rectangle 2">
            <a:extLst>
              <a:ext uri="{FF2B5EF4-FFF2-40B4-BE49-F238E27FC236}">
                <a16:creationId xmlns:a16="http://schemas.microsoft.com/office/drawing/2014/main" id="{D68B473D-8CB1-46FE-9A74-3363931FD2F3}"/>
              </a:ext>
            </a:extLst>
          </p:cNvPr>
          <p:cNvSpPr>
            <a:spLocks noChangeArrowheads="1"/>
          </p:cNvSpPr>
          <p:nvPr/>
        </p:nvSpPr>
        <p:spPr bwMode="auto">
          <a:xfrm>
            <a:off x="419100" y="191042"/>
            <a:ext cx="8305800" cy="685800"/>
          </a:xfrm>
          <a:prstGeom prst="rect">
            <a:avLst/>
          </a:prstGeom>
          <a:noFill/>
          <a:ln w="9525">
            <a:noFill/>
            <a:miter lim="800000"/>
            <a:headEnd/>
            <a:tailEnd/>
          </a:ln>
        </p:spPr>
        <p:txBody>
          <a:bodyPr anchor="b"/>
          <a:lstStyle/>
          <a:p>
            <a:pPr>
              <a:defRPr/>
            </a:pPr>
            <a:r>
              <a:rPr lang="en-US" sz="3200" b="1">
                <a:solidFill>
                  <a:schemeClr val="tx1"/>
                </a:solidFill>
                <a:latin typeface="Source Sans Pro" panose="020B0503030403020204" pitchFamily="34" charset="0"/>
                <a:ea typeface="Source Sans Pro" panose="020B0503030403020204" pitchFamily="34" charset="0"/>
              </a:rPr>
              <a:t>SBA Economic Injury Disaster Loan Program</a:t>
            </a:r>
            <a:endParaRPr lang="en-US" sz="3200" b="1">
              <a:solidFill>
                <a:schemeClr val="tx1"/>
              </a:solidFill>
              <a:latin typeface="Source Sans Pro" panose="020B0503030403020204" pitchFamily="34" charset="0"/>
              <a:ea typeface="Source Sans Pro" panose="020B0503030403020204" pitchFamily="34" charset="0"/>
              <a:cs typeface="Arial" pitchFamily="34" charset="0"/>
            </a:endParaRPr>
          </a:p>
        </p:txBody>
      </p:sp>
      <p:sp>
        <p:nvSpPr>
          <p:cNvPr id="8" name="Footer Placeholder 2">
            <a:extLst>
              <a:ext uri="{FF2B5EF4-FFF2-40B4-BE49-F238E27FC236}">
                <a16:creationId xmlns:a16="http://schemas.microsoft.com/office/drawing/2014/main" id="{69580FEC-6473-4B7F-BF76-FFF06A449741}"/>
              </a:ext>
            </a:extLst>
          </p:cNvPr>
          <p:cNvSpPr>
            <a:spLocks noGrp="1"/>
          </p:cNvSpPr>
          <p:nvPr>
            <p:ph type="ftr" sz="quarter" idx="11"/>
          </p:nvPr>
        </p:nvSpPr>
        <p:spPr>
          <a:xfrm>
            <a:off x="2552700" y="6313746"/>
            <a:ext cx="4038600" cy="365125"/>
          </a:xfrm>
        </p:spPr>
        <p:txBody>
          <a:bodyPr/>
          <a:lstStyle/>
          <a:p>
            <a:r>
              <a:rPr lang="en-US"/>
              <a:t>U.S. Small Business Administration –Illinois District</a:t>
            </a:r>
          </a:p>
        </p:txBody>
      </p:sp>
    </p:spTree>
    <p:extLst>
      <p:ext uri="{BB962C8B-B14F-4D97-AF65-F5344CB8AC3E}">
        <p14:creationId xmlns:p14="http://schemas.microsoft.com/office/powerpoint/2010/main" val="24725912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5A2C4-AD28-4C28-9538-97EF6EE20E44}"/>
              </a:ext>
            </a:extLst>
          </p:cNvPr>
          <p:cNvSpPr>
            <a:spLocks noGrp="1"/>
          </p:cNvSpPr>
          <p:nvPr>
            <p:ph type="title"/>
          </p:nvPr>
        </p:nvSpPr>
        <p:spPr/>
        <p:txBody>
          <a:bodyPr>
            <a:normAutofit/>
          </a:bodyPr>
          <a:lstStyle/>
          <a:p>
            <a:r>
              <a:rPr lang="en-US" sz="3200">
                <a:solidFill>
                  <a:schemeClr val="tx1"/>
                </a:solidFill>
              </a:rPr>
              <a:t>Frequently Asked Questions</a:t>
            </a:r>
          </a:p>
        </p:txBody>
      </p:sp>
      <p:sp>
        <p:nvSpPr>
          <p:cNvPr id="4" name="Slide Number Placeholder 3">
            <a:extLst>
              <a:ext uri="{FF2B5EF4-FFF2-40B4-BE49-F238E27FC236}">
                <a16:creationId xmlns:a16="http://schemas.microsoft.com/office/drawing/2014/main" id="{CE74E795-0112-4447-B761-CD33707EC51F}"/>
              </a:ext>
            </a:extLst>
          </p:cNvPr>
          <p:cNvSpPr>
            <a:spLocks noGrp="1"/>
          </p:cNvSpPr>
          <p:nvPr>
            <p:ph type="sldNum" sz="quarter" idx="12"/>
          </p:nvPr>
        </p:nvSpPr>
        <p:spPr/>
        <p:txBody>
          <a:bodyPr/>
          <a:lstStyle/>
          <a:p>
            <a:fld id="{B1AB44B9-F1EC-4F4B-88D4-413245C9CD3E}" type="slidenum">
              <a:rPr lang="en-US" smtClean="0"/>
              <a:t>20</a:t>
            </a:fld>
            <a:endParaRPr lang="en-US"/>
          </a:p>
        </p:txBody>
      </p:sp>
      <p:sp>
        <p:nvSpPr>
          <p:cNvPr id="5" name="Rectangle 4">
            <a:extLst>
              <a:ext uri="{FF2B5EF4-FFF2-40B4-BE49-F238E27FC236}">
                <a16:creationId xmlns:a16="http://schemas.microsoft.com/office/drawing/2014/main" id="{EDE9A06C-630A-45F7-A36E-4F6007486E25}"/>
              </a:ext>
            </a:extLst>
          </p:cNvPr>
          <p:cNvSpPr/>
          <p:nvPr/>
        </p:nvSpPr>
        <p:spPr>
          <a:xfrm>
            <a:off x="838200" y="1438302"/>
            <a:ext cx="7368010" cy="2521716"/>
          </a:xfrm>
          <a:prstGeom prst="rect">
            <a:avLst/>
          </a:prstGeom>
        </p:spPr>
        <p:txBody>
          <a:bodyPr wrap="square">
            <a:spAutoFit/>
          </a:bodyPr>
          <a:lstStyle/>
          <a:p>
            <a:pPr defTabSz="685749" fontAlgn="auto">
              <a:lnSpc>
                <a:spcPct val="90000"/>
              </a:lnSpc>
              <a:spcBef>
                <a:spcPts val="750"/>
              </a:spcBef>
              <a:spcAft>
                <a:spcPts val="0"/>
              </a:spcAft>
              <a:defRPr/>
            </a:pPr>
            <a:r>
              <a:rPr lang="en-US" sz="2400" b="1">
                <a:solidFill>
                  <a:srgbClr val="000000"/>
                </a:solidFill>
                <a:latin typeface="Source Sans Pro" panose="020B0503030403020204" pitchFamily="34" charset="0"/>
                <a:ea typeface="Source Sans Pro" panose="020B0503030403020204" pitchFamily="34" charset="0"/>
              </a:rPr>
              <a:t>• How will the CARES Act affect my loan?</a:t>
            </a:r>
          </a:p>
          <a:p>
            <a:pPr defTabSz="685749" fontAlgn="auto">
              <a:lnSpc>
                <a:spcPct val="90000"/>
              </a:lnSpc>
              <a:spcBef>
                <a:spcPts val="750"/>
              </a:spcBef>
              <a:spcAft>
                <a:spcPts val="0"/>
              </a:spcAft>
              <a:defRPr/>
            </a:pPr>
            <a:r>
              <a:rPr lang="en-US" sz="1800">
                <a:solidFill>
                  <a:srgbClr val="000000"/>
                </a:solidFill>
                <a:latin typeface="Source Sans Pro" panose="020B0503030403020204" pitchFamily="34" charset="0"/>
                <a:ea typeface="Source Sans Pro" panose="020B0503030403020204" pitchFamily="34" charset="0"/>
              </a:rPr>
              <a:t>Information will be coming soon on the CARES Act. The federal agencies involved are working diligently to get program rules and processes in place so help can get out to small businesses as soon as possible. However, it is premature to discuss any specifics of the CARES Act because that work is still being done and program details may change. Our focus is providing our small businesses, lenders, and other small business stakeholders with information that reflects the actual program implementation of the legislation with associated rules and requirements.</a:t>
            </a:r>
            <a:endParaRPr lang="en-US" sz="2400" b="1">
              <a:solidFill>
                <a:srgbClr val="000000"/>
              </a:solidFill>
              <a:latin typeface="Source Sans Pro" panose="020B0503030403020204" pitchFamily="34" charset="0"/>
              <a:ea typeface="Source Sans Pro" panose="020B0503030403020204" pitchFamily="34" charset="0"/>
            </a:endParaRPr>
          </a:p>
        </p:txBody>
      </p:sp>
      <p:sp>
        <p:nvSpPr>
          <p:cNvPr id="6" name="Footer Placeholder 2">
            <a:extLst>
              <a:ext uri="{FF2B5EF4-FFF2-40B4-BE49-F238E27FC236}">
                <a16:creationId xmlns:a16="http://schemas.microsoft.com/office/drawing/2014/main" id="{A518BD82-9932-4537-B9A3-958B5B3EA1D2}"/>
              </a:ext>
            </a:extLst>
          </p:cNvPr>
          <p:cNvSpPr>
            <a:spLocks noGrp="1"/>
          </p:cNvSpPr>
          <p:nvPr>
            <p:ph type="ftr" sz="quarter" idx="11"/>
          </p:nvPr>
        </p:nvSpPr>
        <p:spPr>
          <a:xfrm>
            <a:off x="2552700" y="6313746"/>
            <a:ext cx="4038600" cy="365125"/>
          </a:xfrm>
        </p:spPr>
        <p:txBody>
          <a:bodyPr/>
          <a:lstStyle/>
          <a:p>
            <a:r>
              <a:rPr lang="en-US"/>
              <a:t>U.S. Small Business Administration –Illinois District</a:t>
            </a:r>
          </a:p>
        </p:txBody>
      </p:sp>
    </p:spTree>
    <p:extLst>
      <p:ext uri="{BB962C8B-B14F-4D97-AF65-F5344CB8AC3E}">
        <p14:creationId xmlns:p14="http://schemas.microsoft.com/office/powerpoint/2010/main" val="3219524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95309" y="241296"/>
            <a:ext cx="8771137" cy="582886"/>
          </a:xfrm>
        </p:spPr>
        <p:txBody>
          <a:bodyPr anchor="ctr">
            <a:normAutofit/>
          </a:bodyPr>
          <a:lstStyle/>
          <a:p>
            <a:pPr algn="ctr"/>
            <a:r>
              <a:rPr lang="en-US" altLang="en-US" sz="3200" b="1">
                <a:solidFill>
                  <a:schemeClr val="tx1"/>
                </a:solidFill>
                <a:latin typeface="Source Sans Pro" panose="020B0503030403020204" pitchFamily="34" charset="0"/>
                <a:ea typeface="Source Sans Pro" panose="020B0503030403020204" pitchFamily="34" charset="0"/>
                <a:cs typeface="Arial" charset="0"/>
              </a:rPr>
              <a:t>Any Questions?</a:t>
            </a:r>
          </a:p>
        </p:txBody>
      </p:sp>
      <p:sp>
        <p:nvSpPr>
          <p:cNvPr id="4" name="TextBox 9"/>
          <p:cNvSpPr txBox="1">
            <a:spLocks noChangeArrowheads="1"/>
          </p:cNvSpPr>
          <p:nvPr/>
        </p:nvSpPr>
        <p:spPr bwMode="auto">
          <a:xfrm>
            <a:off x="469214" y="1611018"/>
            <a:ext cx="85847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rgbClr val="545555"/>
                </a:solidFill>
                <a:latin typeface="Arial" pitchFamily="34" charset="0"/>
                <a:ea typeface="MS PGothic" pitchFamily="34" charset="-128"/>
              </a:defRPr>
            </a:lvl1pPr>
            <a:lvl2pPr marL="742950" indent="-285750" eaLnBrk="0" hangingPunct="0">
              <a:defRPr sz="2000">
                <a:solidFill>
                  <a:srgbClr val="545555"/>
                </a:solidFill>
                <a:latin typeface="Arial" pitchFamily="34" charset="0"/>
                <a:ea typeface="MS PGothic" pitchFamily="34" charset="-128"/>
              </a:defRPr>
            </a:lvl2pPr>
            <a:lvl3pPr marL="1143000" indent="-228600" eaLnBrk="0" hangingPunct="0">
              <a:defRPr sz="2000">
                <a:solidFill>
                  <a:srgbClr val="545555"/>
                </a:solidFill>
                <a:latin typeface="Arial" pitchFamily="34" charset="0"/>
                <a:ea typeface="MS PGothic" pitchFamily="34" charset="-128"/>
              </a:defRPr>
            </a:lvl3pPr>
            <a:lvl4pPr marL="1600200" indent="-228600" eaLnBrk="0" hangingPunct="0">
              <a:defRPr sz="2000">
                <a:solidFill>
                  <a:srgbClr val="545555"/>
                </a:solidFill>
                <a:latin typeface="Arial" pitchFamily="34" charset="0"/>
                <a:ea typeface="MS PGothic" pitchFamily="34" charset="-128"/>
              </a:defRPr>
            </a:lvl4pPr>
            <a:lvl5pPr marL="2057400" indent="-228600" eaLnBrk="0" hangingPunct="0">
              <a:defRPr sz="2000">
                <a:solidFill>
                  <a:srgbClr val="545555"/>
                </a:solidFill>
                <a:latin typeface="Arial" pitchFamily="34" charset="0"/>
                <a:ea typeface="MS PGothic" pitchFamily="34" charset="-128"/>
              </a:defRPr>
            </a:lvl5pPr>
            <a:lvl6pPr marL="2514600" indent="-228600" eaLnBrk="0" fontAlgn="base" hangingPunct="0">
              <a:spcBef>
                <a:spcPct val="0"/>
              </a:spcBef>
              <a:spcAft>
                <a:spcPct val="0"/>
              </a:spcAft>
              <a:defRPr sz="2000">
                <a:solidFill>
                  <a:srgbClr val="545555"/>
                </a:solidFill>
                <a:latin typeface="Arial" pitchFamily="34" charset="0"/>
                <a:ea typeface="MS PGothic" pitchFamily="34" charset="-128"/>
              </a:defRPr>
            </a:lvl6pPr>
            <a:lvl7pPr marL="2971800" indent="-228600" eaLnBrk="0" fontAlgn="base" hangingPunct="0">
              <a:spcBef>
                <a:spcPct val="0"/>
              </a:spcBef>
              <a:spcAft>
                <a:spcPct val="0"/>
              </a:spcAft>
              <a:defRPr sz="2000">
                <a:solidFill>
                  <a:srgbClr val="545555"/>
                </a:solidFill>
                <a:latin typeface="Arial" pitchFamily="34" charset="0"/>
                <a:ea typeface="MS PGothic" pitchFamily="34" charset="-128"/>
              </a:defRPr>
            </a:lvl7pPr>
            <a:lvl8pPr marL="3429000" indent="-228600" eaLnBrk="0" fontAlgn="base" hangingPunct="0">
              <a:spcBef>
                <a:spcPct val="0"/>
              </a:spcBef>
              <a:spcAft>
                <a:spcPct val="0"/>
              </a:spcAft>
              <a:defRPr sz="2000">
                <a:solidFill>
                  <a:srgbClr val="545555"/>
                </a:solidFill>
                <a:latin typeface="Arial" pitchFamily="34" charset="0"/>
                <a:ea typeface="MS PGothic" pitchFamily="34" charset="-128"/>
              </a:defRPr>
            </a:lvl8pPr>
            <a:lvl9pPr marL="3886200" indent="-228600" eaLnBrk="0" fontAlgn="base" hangingPunct="0">
              <a:spcBef>
                <a:spcPct val="0"/>
              </a:spcBef>
              <a:spcAft>
                <a:spcPct val="0"/>
              </a:spcAft>
              <a:defRPr sz="2000">
                <a:solidFill>
                  <a:srgbClr val="545555"/>
                </a:solidFill>
                <a:latin typeface="Arial" pitchFamily="34" charset="0"/>
                <a:ea typeface="MS PGothic" pitchFamily="34" charset="-128"/>
              </a:defRPr>
            </a:lvl9pPr>
          </a:lstStyle>
          <a:p>
            <a:pPr algn="ctr" eaLnBrk="1" hangingPunct="1">
              <a:defRPr/>
            </a:pPr>
            <a:r>
              <a:rPr lang="en-US" altLang="en-US" sz="2400">
                <a:solidFill>
                  <a:srgbClr val="000000"/>
                </a:solidFill>
                <a:latin typeface="Source Sans Pro" panose="020B0503030403020204" pitchFamily="34" charset="0"/>
                <a:ea typeface="Source Sans Pro" panose="020B0503030403020204" pitchFamily="34" charset="0"/>
                <a:cs typeface="Arial" panose="020B0604020202020204" pitchFamily="34" charset="0"/>
              </a:rPr>
              <a:t>More  information concerning SBA and its programs:</a:t>
            </a:r>
          </a:p>
          <a:p>
            <a:pPr algn="ctr" eaLnBrk="1" hangingPunct="1">
              <a:defRPr/>
            </a:pPr>
            <a:r>
              <a:rPr lang="en-US" altLang="en-US" sz="2400" b="1" u="sng">
                <a:solidFill>
                  <a:srgbClr val="000000"/>
                </a:solidFill>
                <a:latin typeface="Source Sans Pro" panose="020B0503030403020204" pitchFamily="34" charset="0"/>
                <a:ea typeface="Source Sans Pro" panose="020B0503030403020204" pitchFamily="34" charset="0"/>
                <a:cs typeface="Arial" panose="020B0604020202020204" pitchFamily="34" charset="0"/>
                <a:hlinkClick r:id="rId2"/>
              </a:rPr>
              <a:t>www.sba.gov/disaster</a:t>
            </a:r>
            <a:endParaRPr lang="en-US" altLang="en-US" sz="2400" b="1" u="sng">
              <a:solidFill>
                <a:srgbClr val="000000"/>
              </a:solidFill>
              <a:latin typeface="Source Sans Pro" panose="020B0503030403020204" pitchFamily="34" charset="0"/>
              <a:ea typeface="Source Sans Pro" panose="020B0503030403020204" pitchFamily="34" charset="0"/>
              <a:cs typeface="Arial" panose="020B0604020202020204" pitchFamily="34" charset="0"/>
            </a:endParaRPr>
          </a:p>
          <a:p>
            <a:pPr algn="ctr" eaLnBrk="1" hangingPunct="1">
              <a:defRPr/>
            </a:pPr>
            <a:r>
              <a:rPr lang="en-US" altLang="en-US" sz="2400" b="1" u="sng">
                <a:solidFill>
                  <a:srgbClr val="000000"/>
                </a:solidFill>
                <a:latin typeface="Source Sans Pro" panose="020B0503030403020204" pitchFamily="34" charset="0"/>
                <a:ea typeface="Source Sans Pro" panose="020B0503030403020204" pitchFamily="34" charset="0"/>
                <a:cs typeface="Arial" panose="020B0604020202020204" pitchFamily="34" charset="0"/>
                <a:hlinkClick r:id="rId3"/>
              </a:rPr>
              <a:t>www.sba.gov/coronavirus</a:t>
            </a:r>
            <a:endParaRPr lang="en-US" altLang="en-US" sz="2400" b="1" u="sng">
              <a:solidFill>
                <a:srgbClr val="000000"/>
              </a:solidFill>
              <a:latin typeface="Source Sans Pro" panose="020B0503030403020204" pitchFamily="34" charset="0"/>
              <a:ea typeface="Source Sans Pro" panose="020B0503030403020204" pitchFamily="34" charset="0"/>
              <a:cs typeface="Arial" panose="020B0604020202020204" pitchFamily="34" charset="0"/>
            </a:endParaRPr>
          </a:p>
          <a:p>
            <a:pPr algn="ctr" eaLnBrk="1" hangingPunct="1">
              <a:defRPr/>
            </a:pPr>
            <a:r>
              <a:rPr lang="en-US" altLang="en-US" sz="2400" b="1" u="sng">
                <a:solidFill>
                  <a:srgbClr val="000000"/>
                </a:solidFill>
                <a:latin typeface="Source Sans Pro" panose="020B0503030403020204" pitchFamily="34" charset="0"/>
                <a:ea typeface="Source Sans Pro" panose="020B0503030403020204" pitchFamily="34" charset="0"/>
                <a:cs typeface="Arial" panose="020B0604020202020204" pitchFamily="34" charset="0"/>
                <a:hlinkClick r:id="rId4"/>
              </a:rPr>
              <a:t>www.sba.gov/il</a:t>
            </a:r>
            <a:r>
              <a:rPr lang="en-US" altLang="en-US" sz="2400" b="1" u="sng">
                <a:solidFill>
                  <a:srgbClr val="000000"/>
                </a:solidFill>
                <a:latin typeface="Source Sans Pro" panose="020B0503030403020204" pitchFamily="34" charset="0"/>
                <a:ea typeface="Source Sans Pro" panose="020B0503030403020204" pitchFamily="34" charset="0"/>
                <a:cs typeface="Arial" panose="020B0604020202020204" pitchFamily="34" charset="0"/>
              </a:rPr>
              <a:t> </a:t>
            </a:r>
          </a:p>
          <a:p>
            <a:pPr algn="ctr" eaLnBrk="1" hangingPunct="1">
              <a:defRPr/>
            </a:pPr>
            <a:endParaRPr lang="en-US" altLang="en-US" sz="2400" b="1" u="sng">
              <a:solidFill>
                <a:srgbClr val="000000"/>
              </a:solidFill>
              <a:latin typeface="Source Sans Pro" panose="020B0503030403020204" pitchFamily="34" charset="0"/>
              <a:ea typeface="Source Sans Pro" panose="020B0503030403020204" pitchFamily="34" charset="0"/>
              <a:cs typeface="Arial" panose="020B0604020202020204" pitchFamily="34" charset="0"/>
            </a:endParaRPr>
          </a:p>
          <a:p>
            <a:pPr algn="ctr" eaLnBrk="1" hangingPunct="1">
              <a:defRPr/>
            </a:pPr>
            <a:r>
              <a:rPr lang="en-US" altLang="en-US" sz="2400">
                <a:solidFill>
                  <a:srgbClr val="000000"/>
                </a:solidFill>
                <a:latin typeface="Source Sans Pro" panose="020B0503030403020204" pitchFamily="34" charset="0"/>
                <a:ea typeface="Source Sans Pro" panose="020B0503030403020204" pitchFamily="34" charset="0"/>
                <a:cs typeface="Arial" panose="020B0604020202020204" pitchFamily="34" charset="0"/>
              </a:rPr>
              <a:t>Additional help:</a:t>
            </a:r>
          </a:p>
          <a:p>
            <a:pPr algn="ctr" eaLnBrk="1" hangingPunct="1">
              <a:defRPr/>
            </a:pPr>
            <a:r>
              <a:rPr lang="en-US" altLang="en-US" sz="2400">
                <a:solidFill>
                  <a:srgbClr val="000000"/>
                </a:solidFill>
                <a:latin typeface="Source Sans Pro" panose="020B0503030403020204" pitchFamily="34" charset="0"/>
                <a:ea typeface="Source Sans Pro" panose="020B0503030403020204" pitchFamily="34" charset="0"/>
                <a:cs typeface="Arial" panose="020B0604020202020204" pitchFamily="34" charset="0"/>
              </a:rPr>
              <a:t>Illinois District Office</a:t>
            </a:r>
          </a:p>
          <a:p>
            <a:pPr algn="ctr" eaLnBrk="1" hangingPunct="1">
              <a:defRPr/>
            </a:pPr>
            <a:r>
              <a:rPr lang="en-US" sz="2400">
                <a:latin typeface="Calibri" panose="020F0502020204030204" pitchFamily="34" charset="0"/>
                <a:ea typeface="Calibri" panose="020F0502020204030204" pitchFamily="34" charset="0"/>
                <a:cs typeface="Times New Roman" panose="02020603050405020304" pitchFamily="18" charset="0"/>
              </a:rPr>
              <a:t>(312) 353-4528 | </a:t>
            </a:r>
            <a:r>
              <a:rPr lang="en-US" altLang="en-US" sz="2400">
                <a:solidFill>
                  <a:srgbClr val="000000"/>
                </a:solidFill>
                <a:latin typeface="Source Sans Pro" panose="020B0503030403020204" pitchFamily="34" charset="0"/>
                <a:ea typeface="Source Sans Pro" panose="020B0503030403020204" pitchFamily="34" charset="0"/>
                <a:cs typeface="Arial" panose="020B0604020202020204" pitchFamily="34" charset="0"/>
                <a:hlinkClick r:id="rId5"/>
              </a:rPr>
              <a:t>Illinois.DO@sba.gov</a:t>
            </a:r>
            <a:endParaRPr lang="en-US" altLang="en-US" sz="2400">
              <a:solidFill>
                <a:srgbClr val="000000"/>
              </a:solidFill>
              <a:latin typeface="Source Sans Pro" panose="020B0503030403020204" pitchFamily="34" charset="0"/>
              <a:ea typeface="Source Sans Pro" panose="020B0503030403020204" pitchFamily="34" charset="0"/>
              <a:cs typeface="Arial" panose="020B0604020202020204" pitchFamily="34" charset="0"/>
            </a:endParaRPr>
          </a:p>
          <a:p>
            <a:pPr algn="ctr" eaLnBrk="1" hangingPunct="1">
              <a:defRPr/>
            </a:pPr>
            <a:endParaRPr lang="en-US" altLang="en-US" sz="2400">
              <a:solidFill>
                <a:srgbClr val="000000"/>
              </a:solidFill>
              <a:latin typeface="Source Sans Pro" panose="020B0503030403020204" pitchFamily="34" charset="0"/>
              <a:ea typeface="Source Sans Pro" panose="020B0503030403020204" pitchFamily="34" charset="0"/>
              <a:cs typeface="Arial" panose="020B0604020202020204" pitchFamily="34" charset="0"/>
            </a:endParaRPr>
          </a:p>
          <a:p>
            <a:pPr algn="ctr" eaLnBrk="1" hangingPunct="1">
              <a:defRPr/>
            </a:pPr>
            <a:r>
              <a:rPr lang="en-US" altLang="en-US" sz="2400">
                <a:solidFill>
                  <a:srgbClr val="000000"/>
                </a:solidFill>
                <a:latin typeface="Source Sans Pro" panose="020B0503030403020204" pitchFamily="34" charset="0"/>
                <a:ea typeface="Source Sans Pro" panose="020B0503030403020204" pitchFamily="34" charset="0"/>
                <a:cs typeface="Arial" panose="020B0604020202020204" pitchFamily="34" charset="0"/>
              </a:rPr>
              <a:t>SBA Disaster Customer Service Center, </a:t>
            </a:r>
            <a:br>
              <a:rPr lang="en-US" altLang="en-US" sz="2400">
                <a:solidFill>
                  <a:srgbClr val="000000"/>
                </a:solidFill>
                <a:latin typeface="Source Sans Pro" panose="020B0503030403020204" pitchFamily="34" charset="0"/>
                <a:ea typeface="Source Sans Pro" panose="020B0503030403020204" pitchFamily="34" charset="0"/>
                <a:cs typeface="Arial" panose="020B0604020202020204" pitchFamily="34" charset="0"/>
              </a:rPr>
            </a:br>
            <a:r>
              <a:rPr lang="en-US" altLang="en-US" sz="2400">
                <a:solidFill>
                  <a:srgbClr val="000000"/>
                </a:solidFill>
                <a:latin typeface="Source Sans Pro" panose="020B0503030403020204" pitchFamily="34" charset="0"/>
                <a:ea typeface="Source Sans Pro" panose="020B0503030403020204" pitchFamily="34" charset="0"/>
                <a:cs typeface="Arial" panose="020B0604020202020204" pitchFamily="34" charset="0"/>
              </a:rPr>
              <a:t>7a to 9p ET seven days a week</a:t>
            </a:r>
          </a:p>
          <a:p>
            <a:pPr algn="ctr" eaLnBrk="1" hangingPunct="1">
              <a:defRPr/>
            </a:pPr>
            <a:r>
              <a:rPr lang="en-US" altLang="en-US" sz="2400">
                <a:solidFill>
                  <a:srgbClr val="000000"/>
                </a:solidFill>
                <a:latin typeface="Source Sans Pro" panose="020B0503030403020204" pitchFamily="34" charset="0"/>
                <a:ea typeface="Source Sans Pro" panose="020B0503030403020204" pitchFamily="34" charset="0"/>
                <a:cs typeface="Arial" panose="020B0604020202020204" pitchFamily="34" charset="0"/>
              </a:rPr>
              <a:t>(800) 659-2955 | </a:t>
            </a:r>
            <a:r>
              <a:rPr lang="en-US" altLang="en-US" sz="2400">
                <a:solidFill>
                  <a:srgbClr val="000000"/>
                </a:solidFill>
                <a:latin typeface="Source Sans Pro" panose="020B0503030403020204" pitchFamily="34" charset="0"/>
                <a:ea typeface="Source Sans Pro" panose="020B0503030403020204" pitchFamily="34" charset="0"/>
                <a:cs typeface="Arial" panose="020B0604020202020204" pitchFamily="34" charset="0"/>
                <a:hlinkClick r:id="rId6"/>
              </a:rPr>
              <a:t>disastercustomerservice@sba.gov</a:t>
            </a:r>
            <a:endParaRPr lang="en-US" altLang="en-US">
              <a:solidFill>
                <a:srgbClr val="000000"/>
              </a:solidFill>
              <a:latin typeface="Source Sans Pro" panose="020B0503030403020204" pitchFamily="34" charset="0"/>
              <a:ea typeface="Source Sans Pro" panose="020B0503030403020204" pitchFamily="34" charset="0"/>
              <a:cs typeface="Arial" panose="020B0604020202020204" pitchFamily="34" charset="0"/>
            </a:endParaRPr>
          </a:p>
        </p:txBody>
      </p:sp>
      <p:sp>
        <p:nvSpPr>
          <p:cNvPr id="6" name="Slide Number Placeholder 4">
            <a:extLst>
              <a:ext uri="{FF2B5EF4-FFF2-40B4-BE49-F238E27FC236}">
                <a16:creationId xmlns:a16="http://schemas.microsoft.com/office/drawing/2014/main" id="{580DFF40-F2C9-48D0-A3FE-37BB2BB34EE8}"/>
              </a:ext>
            </a:extLst>
          </p:cNvPr>
          <p:cNvSpPr>
            <a:spLocks noGrp="1"/>
          </p:cNvSpPr>
          <p:nvPr>
            <p:ph type="sldNum" sz="quarter" idx="12"/>
          </p:nvPr>
        </p:nvSpPr>
        <p:spPr>
          <a:xfrm>
            <a:off x="6796510" y="6194307"/>
            <a:ext cx="2057400" cy="365125"/>
          </a:xfrm>
        </p:spPr>
        <p:txBody>
          <a:bodyPr/>
          <a:lstStyle/>
          <a:p>
            <a:fld id="{71A14D94-EA6D-4964-92BE-3D7D358FD7CC}" type="slidenum">
              <a:rPr lang="en-US" altLang="en-US" smtClean="0"/>
              <a:pPr/>
              <a:t>21</a:t>
            </a:fld>
            <a:endParaRPr lang="en-US" altLang="en-US"/>
          </a:p>
        </p:txBody>
      </p:sp>
      <p:sp>
        <p:nvSpPr>
          <p:cNvPr id="8" name="Footer Placeholder 2">
            <a:extLst>
              <a:ext uri="{FF2B5EF4-FFF2-40B4-BE49-F238E27FC236}">
                <a16:creationId xmlns:a16="http://schemas.microsoft.com/office/drawing/2014/main" id="{B7B2764D-5325-40E2-8F3E-51992CF4EBA7}"/>
              </a:ext>
            </a:extLst>
          </p:cNvPr>
          <p:cNvSpPr>
            <a:spLocks noGrp="1"/>
          </p:cNvSpPr>
          <p:nvPr>
            <p:ph type="ftr" sz="quarter" idx="11"/>
          </p:nvPr>
        </p:nvSpPr>
        <p:spPr>
          <a:xfrm>
            <a:off x="2552700" y="6313746"/>
            <a:ext cx="4038600" cy="365125"/>
          </a:xfrm>
        </p:spPr>
        <p:txBody>
          <a:bodyPr/>
          <a:lstStyle/>
          <a:p>
            <a:r>
              <a:rPr lang="en-US"/>
              <a:t>U.S. Small Business Administration –Illinois District Office</a:t>
            </a:r>
          </a:p>
        </p:txBody>
      </p:sp>
    </p:spTree>
    <p:extLst>
      <p:ext uri="{BB962C8B-B14F-4D97-AF65-F5344CB8AC3E}">
        <p14:creationId xmlns:p14="http://schemas.microsoft.com/office/powerpoint/2010/main" val="1839399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5F42795-0B97-48B4-A3F6-B4271232D43B}"/>
              </a:ext>
            </a:extLst>
          </p:cNvPr>
          <p:cNvSpPr>
            <a:spLocks noGrp="1"/>
          </p:cNvSpPr>
          <p:nvPr>
            <p:ph type="sldNum" sz="quarter" idx="12"/>
          </p:nvPr>
        </p:nvSpPr>
        <p:spPr/>
        <p:txBody>
          <a:bodyPr/>
          <a:lstStyle/>
          <a:p>
            <a:fld id="{B1AB44B9-F1EC-4F4B-88D4-413245C9CD3E}" type="slidenum">
              <a:rPr lang="en-US" smtClean="0"/>
              <a:t>3</a:t>
            </a:fld>
            <a:endParaRPr lang="en-US"/>
          </a:p>
        </p:txBody>
      </p:sp>
      <p:sp>
        <p:nvSpPr>
          <p:cNvPr id="5" name="Rectangle 4">
            <a:extLst>
              <a:ext uri="{FF2B5EF4-FFF2-40B4-BE49-F238E27FC236}">
                <a16:creationId xmlns:a16="http://schemas.microsoft.com/office/drawing/2014/main" id="{D1EA2D29-B7D7-4EBB-BE78-123A1A914672}"/>
              </a:ext>
            </a:extLst>
          </p:cNvPr>
          <p:cNvSpPr/>
          <p:nvPr/>
        </p:nvSpPr>
        <p:spPr>
          <a:xfrm>
            <a:off x="304800" y="1121365"/>
            <a:ext cx="8420100" cy="5119350"/>
          </a:xfrm>
          <a:prstGeom prst="rect">
            <a:avLst/>
          </a:prstGeom>
        </p:spPr>
        <p:txBody>
          <a:bodyPr wrap="square">
            <a:spAutoFit/>
          </a:bodyPr>
          <a:lstStyle/>
          <a:p>
            <a:pPr marL="0" marR="0" defTabSz="685749" fontAlgn="auto">
              <a:lnSpc>
                <a:spcPct val="90000"/>
              </a:lnSpc>
              <a:spcBef>
                <a:spcPts val="750"/>
              </a:spcBef>
              <a:spcAft>
                <a:spcPts val="0"/>
              </a:spcAft>
              <a:defRPr/>
            </a:pPr>
            <a:r>
              <a:rPr lang="en-US" sz="2400" b="1">
                <a:solidFill>
                  <a:srgbClr val="000000"/>
                </a:solidFill>
                <a:latin typeface="Source Sans Pro" panose="020B0503030403020204" pitchFamily="34" charset="0"/>
                <a:ea typeface="Source Sans Pro" panose="020B0503030403020204" pitchFamily="34" charset="0"/>
              </a:rPr>
              <a:t>Working Capital Loan Program</a:t>
            </a:r>
          </a:p>
          <a:p>
            <a:pPr marL="171438" marR="0" indent="-171438" defTabSz="685749" fontAlgn="auto">
              <a:lnSpc>
                <a:spcPct val="90000"/>
              </a:lnSpc>
              <a:spcBef>
                <a:spcPts val="750"/>
              </a:spcBef>
              <a:spcAft>
                <a:spcPts val="0"/>
              </a:spcAft>
              <a:buFont typeface="Arial"/>
              <a:buChar char="•"/>
              <a:defRPr/>
            </a:pPr>
            <a:r>
              <a:rPr lang="en-US" sz="2400">
                <a:solidFill>
                  <a:srgbClr val="000000"/>
                </a:solidFill>
                <a:latin typeface="Source Sans Pro" panose="020B0503030403020204" pitchFamily="34" charset="0"/>
                <a:ea typeface="Source Sans Pro" panose="020B0503030403020204" pitchFamily="34" charset="0"/>
              </a:rPr>
              <a:t>Eligible entities may qualify for loans up to $2 million.  </a:t>
            </a:r>
          </a:p>
          <a:p>
            <a:pPr marL="171438" marR="0" indent="-171438" defTabSz="685749" fontAlgn="auto">
              <a:lnSpc>
                <a:spcPct val="90000"/>
              </a:lnSpc>
              <a:spcBef>
                <a:spcPts val="750"/>
              </a:spcBef>
              <a:spcAft>
                <a:spcPts val="0"/>
              </a:spcAft>
              <a:buFont typeface="Arial"/>
              <a:buChar char="•"/>
              <a:defRPr/>
            </a:pPr>
            <a:r>
              <a:rPr lang="en-US" sz="2400">
                <a:solidFill>
                  <a:srgbClr val="000000"/>
                </a:solidFill>
                <a:latin typeface="Source Sans Pro" panose="020B0503030403020204" pitchFamily="34" charset="0"/>
                <a:ea typeface="Source Sans Pro" panose="020B0503030403020204" pitchFamily="34" charset="0"/>
              </a:rPr>
              <a:t>The interest rates for this disaster are 3.75 % for small businesses</a:t>
            </a:r>
            <a:br>
              <a:rPr lang="en-US" sz="2400">
                <a:solidFill>
                  <a:srgbClr val="000000"/>
                </a:solidFill>
                <a:latin typeface="Source Sans Pro" panose="020B0503030403020204" pitchFamily="34" charset="0"/>
                <a:ea typeface="Source Sans Pro" panose="020B0503030403020204" pitchFamily="34" charset="0"/>
              </a:rPr>
            </a:br>
            <a:r>
              <a:rPr lang="en-US" sz="2400">
                <a:solidFill>
                  <a:srgbClr val="000000"/>
                </a:solidFill>
                <a:latin typeface="Source Sans Pro" panose="020B0503030403020204" pitchFamily="34" charset="0"/>
                <a:ea typeface="Source Sans Pro" panose="020B0503030403020204" pitchFamily="34" charset="0"/>
              </a:rPr>
              <a:t>2.75 % for nonprofit organizations </a:t>
            </a:r>
          </a:p>
          <a:p>
            <a:pPr marL="171438" marR="0" indent="-171438" defTabSz="685749" fontAlgn="auto">
              <a:lnSpc>
                <a:spcPct val="90000"/>
              </a:lnSpc>
              <a:spcBef>
                <a:spcPts val="750"/>
              </a:spcBef>
              <a:spcAft>
                <a:spcPts val="0"/>
              </a:spcAft>
              <a:buFont typeface="Arial"/>
              <a:buChar char="•"/>
              <a:defRPr/>
            </a:pPr>
            <a:r>
              <a:rPr lang="en-US" sz="2400">
                <a:solidFill>
                  <a:srgbClr val="000000"/>
                </a:solidFill>
                <a:latin typeface="Source Sans Pro" panose="020B0503030403020204" pitchFamily="34" charset="0"/>
                <a:ea typeface="Source Sans Pro" panose="020B0503030403020204" pitchFamily="34" charset="0"/>
              </a:rPr>
              <a:t>Terms up to 30 years</a:t>
            </a:r>
          </a:p>
          <a:p>
            <a:pPr marL="171438" marR="0" indent="-171438" defTabSz="685749" fontAlgn="auto">
              <a:lnSpc>
                <a:spcPct val="90000"/>
              </a:lnSpc>
              <a:spcBef>
                <a:spcPts val="750"/>
              </a:spcBef>
              <a:spcAft>
                <a:spcPts val="0"/>
              </a:spcAft>
              <a:buFont typeface="Arial"/>
              <a:buChar char="•"/>
              <a:defRPr/>
            </a:pPr>
            <a:r>
              <a:rPr lang="en-US" sz="2400">
                <a:solidFill>
                  <a:srgbClr val="000000"/>
                </a:solidFill>
                <a:latin typeface="Source Sans Pro" panose="020B0503030403020204" pitchFamily="34" charset="0"/>
                <a:ea typeface="Source Sans Pro" panose="020B0503030403020204" pitchFamily="34" charset="0"/>
              </a:rPr>
              <a:t>First payment deferred for one year</a:t>
            </a:r>
          </a:p>
          <a:p>
            <a:pPr marL="0" marR="0" algn="just">
              <a:spcBef>
                <a:spcPts val="0"/>
              </a:spcBef>
              <a:spcAft>
                <a:spcPts val="0"/>
              </a:spcAft>
            </a:pPr>
            <a:endParaRPr lang="en-US">
              <a:solidFill>
                <a:schemeClr val="tx1"/>
              </a:solidFill>
              <a:latin typeface="Source Sans Pro" panose="020B050303040302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b="1">
                <a:solidFill>
                  <a:srgbClr val="000000"/>
                </a:solidFill>
                <a:latin typeface="Source Sans Pro" panose="020B0503030403020204" pitchFamily="34" charset="0"/>
                <a:ea typeface="Source Sans Pro" panose="020B0503030403020204" pitchFamily="34" charset="0"/>
              </a:rPr>
              <a:t>Eligibility</a:t>
            </a:r>
          </a:p>
          <a:p>
            <a:pPr marL="171438" indent="-171438" defTabSz="685749" fontAlgn="auto">
              <a:lnSpc>
                <a:spcPct val="90000"/>
              </a:lnSpc>
              <a:spcBef>
                <a:spcPts val="750"/>
              </a:spcBef>
              <a:spcAft>
                <a:spcPts val="0"/>
              </a:spcAft>
              <a:buFont typeface="Arial"/>
              <a:buChar char="•"/>
              <a:defRPr/>
            </a:pPr>
            <a:r>
              <a:rPr lang="en-US" sz="2400">
                <a:solidFill>
                  <a:srgbClr val="000000"/>
                </a:solidFill>
                <a:latin typeface="Source Sans Pro" panose="020B0503030403020204" pitchFamily="34" charset="0"/>
                <a:ea typeface="Source Sans Pro" panose="020B0503030403020204" pitchFamily="34" charset="0"/>
              </a:rPr>
              <a:t>Based on the size (must be a small business)</a:t>
            </a:r>
          </a:p>
          <a:p>
            <a:pPr marL="171438" indent="-171438" defTabSz="685749" fontAlgn="auto">
              <a:lnSpc>
                <a:spcPct val="90000"/>
              </a:lnSpc>
              <a:spcBef>
                <a:spcPts val="750"/>
              </a:spcBef>
              <a:spcAft>
                <a:spcPts val="0"/>
              </a:spcAft>
              <a:buFont typeface="Arial"/>
              <a:buChar char="•"/>
              <a:defRPr/>
            </a:pPr>
            <a:r>
              <a:rPr lang="en-US" sz="2400">
                <a:solidFill>
                  <a:srgbClr val="000000"/>
                </a:solidFill>
                <a:latin typeface="Source Sans Pro" panose="020B0503030403020204" pitchFamily="34" charset="0"/>
                <a:ea typeface="Source Sans Pro" panose="020B0503030403020204" pitchFamily="34" charset="0"/>
              </a:rPr>
              <a:t>Type of business</a:t>
            </a:r>
          </a:p>
          <a:p>
            <a:pPr marL="171438" indent="-171438" defTabSz="685749" fontAlgn="auto">
              <a:lnSpc>
                <a:spcPct val="90000"/>
              </a:lnSpc>
              <a:spcBef>
                <a:spcPts val="750"/>
              </a:spcBef>
              <a:spcAft>
                <a:spcPts val="0"/>
              </a:spcAft>
              <a:buFont typeface="Arial"/>
              <a:buChar char="•"/>
              <a:defRPr/>
            </a:pPr>
            <a:r>
              <a:rPr lang="en-US" sz="2400">
                <a:solidFill>
                  <a:srgbClr val="000000"/>
                </a:solidFill>
                <a:latin typeface="Source Sans Pro" panose="020B0503030403020204" pitchFamily="34" charset="0"/>
                <a:ea typeface="Source Sans Pro" panose="020B0503030403020204" pitchFamily="34" charset="0"/>
              </a:rPr>
              <a:t>Financial resources</a:t>
            </a:r>
          </a:p>
          <a:p>
            <a:pPr marL="0" marR="0" algn="just">
              <a:spcBef>
                <a:spcPts val="0"/>
              </a:spcBef>
              <a:spcAft>
                <a:spcPts val="0"/>
              </a:spcAft>
            </a:pPr>
            <a:endParaRPr lang="en-US">
              <a:solidFill>
                <a:schemeClr val="tx1"/>
              </a:solidFill>
              <a:latin typeface="Source Sans Pro" panose="020B0503030403020204" pitchFamily="34" charset="0"/>
              <a:ea typeface="Calibri" panose="020F0502020204030204" pitchFamily="34" charset="0"/>
              <a:cs typeface="Times New Roman" panose="02020603050405020304" pitchFamily="18" charset="0"/>
            </a:endParaRPr>
          </a:p>
        </p:txBody>
      </p:sp>
      <p:sp>
        <p:nvSpPr>
          <p:cNvPr id="6" name="Rectangle 2">
            <a:extLst>
              <a:ext uri="{FF2B5EF4-FFF2-40B4-BE49-F238E27FC236}">
                <a16:creationId xmlns:a16="http://schemas.microsoft.com/office/drawing/2014/main" id="{D68B473D-8CB1-46FE-9A74-3363931FD2F3}"/>
              </a:ext>
            </a:extLst>
          </p:cNvPr>
          <p:cNvSpPr>
            <a:spLocks noChangeArrowheads="1"/>
          </p:cNvSpPr>
          <p:nvPr/>
        </p:nvSpPr>
        <p:spPr bwMode="auto">
          <a:xfrm>
            <a:off x="419100" y="191042"/>
            <a:ext cx="8305800" cy="685800"/>
          </a:xfrm>
          <a:prstGeom prst="rect">
            <a:avLst/>
          </a:prstGeom>
          <a:noFill/>
          <a:ln w="9525">
            <a:noFill/>
            <a:miter lim="800000"/>
            <a:headEnd/>
            <a:tailEnd/>
          </a:ln>
        </p:spPr>
        <p:txBody>
          <a:bodyPr anchor="b"/>
          <a:lstStyle/>
          <a:p>
            <a:pPr>
              <a:defRPr/>
            </a:pPr>
            <a:r>
              <a:rPr lang="en-US" sz="3200" b="1">
                <a:solidFill>
                  <a:schemeClr val="tx1"/>
                </a:solidFill>
                <a:latin typeface="Source Sans Pro" panose="020B0503030403020204" pitchFamily="34" charset="0"/>
                <a:ea typeface="Source Sans Pro" panose="020B0503030403020204" pitchFamily="34" charset="0"/>
              </a:rPr>
              <a:t>Economic Injury Disaster Loan - Terms</a:t>
            </a:r>
            <a:endParaRPr lang="en-US" sz="3200" b="1">
              <a:solidFill>
                <a:schemeClr val="tx1"/>
              </a:solidFill>
              <a:latin typeface="Source Sans Pro" panose="020B0503030403020204" pitchFamily="34" charset="0"/>
              <a:ea typeface="Source Sans Pro" panose="020B0503030403020204" pitchFamily="34" charset="0"/>
              <a:cs typeface="Arial" pitchFamily="34" charset="0"/>
            </a:endParaRPr>
          </a:p>
        </p:txBody>
      </p:sp>
      <p:sp>
        <p:nvSpPr>
          <p:cNvPr id="8" name="Footer Placeholder 2">
            <a:extLst>
              <a:ext uri="{FF2B5EF4-FFF2-40B4-BE49-F238E27FC236}">
                <a16:creationId xmlns:a16="http://schemas.microsoft.com/office/drawing/2014/main" id="{69580FEC-6473-4B7F-BF76-FFF06A449741}"/>
              </a:ext>
            </a:extLst>
          </p:cNvPr>
          <p:cNvSpPr>
            <a:spLocks noGrp="1"/>
          </p:cNvSpPr>
          <p:nvPr>
            <p:ph type="ftr" sz="quarter" idx="11"/>
          </p:nvPr>
        </p:nvSpPr>
        <p:spPr>
          <a:xfrm>
            <a:off x="2552700" y="6313746"/>
            <a:ext cx="4038600" cy="365125"/>
          </a:xfrm>
        </p:spPr>
        <p:txBody>
          <a:bodyPr/>
          <a:lstStyle/>
          <a:p>
            <a:r>
              <a:rPr lang="en-US"/>
              <a:t>U.S. Small Business Administration –Illinois District</a:t>
            </a:r>
          </a:p>
        </p:txBody>
      </p:sp>
    </p:spTree>
    <p:extLst>
      <p:ext uri="{BB962C8B-B14F-4D97-AF65-F5344CB8AC3E}">
        <p14:creationId xmlns:p14="http://schemas.microsoft.com/office/powerpoint/2010/main" val="1607977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5F42795-0B97-48B4-A3F6-B4271232D43B}"/>
              </a:ext>
            </a:extLst>
          </p:cNvPr>
          <p:cNvSpPr>
            <a:spLocks noGrp="1"/>
          </p:cNvSpPr>
          <p:nvPr>
            <p:ph type="sldNum" sz="quarter" idx="12"/>
          </p:nvPr>
        </p:nvSpPr>
        <p:spPr/>
        <p:txBody>
          <a:bodyPr/>
          <a:lstStyle/>
          <a:p>
            <a:fld id="{B1AB44B9-F1EC-4F4B-88D4-413245C9CD3E}" type="slidenum">
              <a:rPr lang="en-US" smtClean="0"/>
              <a:t>4</a:t>
            </a:fld>
            <a:endParaRPr lang="en-US"/>
          </a:p>
        </p:txBody>
      </p:sp>
      <p:sp>
        <p:nvSpPr>
          <p:cNvPr id="5" name="Rectangle 4">
            <a:extLst>
              <a:ext uri="{FF2B5EF4-FFF2-40B4-BE49-F238E27FC236}">
                <a16:creationId xmlns:a16="http://schemas.microsoft.com/office/drawing/2014/main" id="{D1EA2D29-B7D7-4EBB-BE78-123A1A914672}"/>
              </a:ext>
            </a:extLst>
          </p:cNvPr>
          <p:cNvSpPr/>
          <p:nvPr/>
        </p:nvSpPr>
        <p:spPr>
          <a:xfrm>
            <a:off x="304800" y="1121365"/>
            <a:ext cx="8420100" cy="4721292"/>
          </a:xfrm>
          <a:prstGeom prst="rect">
            <a:avLst/>
          </a:prstGeom>
        </p:spPr>
        <p:txBody>
          <a:bodyPr wrap="square">
            <a:spAutoFit/>
          </a:bodyPr>
          <a:lstStyle/>
          <a:p>
            <a:pPr marL="171438" marR="0" indent="-171438" defTabSz="685749" fontAlgn="auto">
              <a:lnSpc>
                <a:spcPct val="90000"/>
              </a:lnSpc>
              <a:spcBef>
                <a:spcPts val="750"/>
              </a:spcBef>
              <a:spcAft>
                <a:spcPts val="0"/>
              </a:spcAft>
              <a:buFont typeface="Arial"/>
              <a:buChar char="•"/>
              <a:defRPr/>
            </a:pPr>
            <a:r>
              <a:rPr lang="en-US" sz="2400" dirty="0">
                <a:solidFill>
                  <a:srgbClr val="000000"/>
                </a:solidFill>
                <a:latin typeface="Source Sans Pro" panose="020B0503030403020204" pitchFamily="34" charset="0"/>
                <a:ea typeface="Source Sans Pro" panose="020B0503030403020204" pitchFamily="34" charset="0"/>
              </a:rPr>
              <a:t>On Friday, March 27, President Trump signed into law the CARES Act, which provides additional assistance for small business owners, including the opportunity to receive up to a $10,000 Advance on an Economic Injury Disaster Loan for emergency capital. </a:t>
            </a:r>
          </a:p>
          <a:p>
            <a:pPr marL="171438" marR="0" indent="-171438" defTabSz="685749" fontAlgn="auto">
              <a:lnSpc>
                <a:spcPct val="90000"/>
              </a:lnSpc>
              <a:spcBef>
                <a:spcPts val="750"/>
              </a:spcBef>
              <a:spcAft>
                <a:spcPts val="0"/>
              </a:spcAft>
              <a:buFont typeface="Arial"/>
              <a:buChar char="•"/>
              <a:defRPr/>
            </a:pPr>
            <a:r>
              <a:rPr lang="en-US" sz="2400" dirty="0">
                <a:solidFill>
                  <a:srgbClr val="000000"/>
                </a:solidFill>
                <a:latin typeface="Source Sans Pro" panose="020B0503030403020204" pitchFamily="34" charset="0"/>
                <a:ea typeface="Source Sans Pro" panose="020B0503030403020204" pitchFamily="34" charset="0"/>
              </a:rPr>
              <a:t>The form to apply is part of the Economic Injury Disaster Loan application. If approved, these funds can be used for payroll and other operating expenses and will be forgiven.</a:t>
            </a:r>
          </a:p>
          <a:p>
            <a:pPr marL="171438" marR="0" indent="-171438" defTabSz="685749" fontAlgn="auto">
              <a:lnSpc>
                <a:spcPct val="90000"/>
              </a:lnSpc>
              <a:spcBef>
                <a:spcPts val="750"/>
              </a:spcBef>
              <a:spcAft>
                <a:spcPts val="0"/>
              </a:spcAft>
              <a:buFont typeface="Arial"/>
              <a:buChar char="•"/>
              <a:defRPr/>
            </a:pPr>
            <a:r>
              <a:rPr lang="en-US" sz="2400" dirty="0">
                <a:solidFill>
                  <a:srgbClr val="000000"/>
                </a:solidFill>
                <a:latin typeface="Source Sans Pro" panose="020B0503030403020204" pitchFamily="34" charset="0"/>
                <a:ea typeface="Source Sans Pro" panose="020B0503030403020204" pitchFamily="34" charset="0"/>
              </a:rPr>
              <a:t>Visit </a:t>
            </a:r>
            <a:r>
              <a:rPr lang="en-US" sz="2400" dirty="0">
                <a:solidFill>
                  <a:srgbClr val="000000"/>
                </a:solidFill>
                <a:latin typeface="Source Sans Pro" panose="020B0503030403020204" pitchFamily="34" charset="0"/>
                <a:ea typeface="Source Sans Pro" panose="020B0503030403020204" pitchFamily="34" charset="0"/>
                <a:hlinkClick r:id="rId3"/>
              </a:rPr>
              <a:t>sba.gov/disaster</a:t>
            </a:r>
            <a:r>
              <a:rPr lang="en-US" sz="2400" dirty="0">
                <a:solidFill>
                  <a:srgbClr val="000000"/>
                </a:solidFill>
                <a:latin typeface="Source Sans Pro" panose="020B0503030403020204" pitchFamily="34" charset="0"/>
                <a:ea typeface="Source Sans Pro" panose="020B0503030403020204" pitchFamily="34" charset="0"/>
              </a:rPr>
              <a:t> to apply for both the Economic Injury Disaster Loan and Economic Injury Disaster Loan Advance.</a:t>
            </a:r>
          </a:p>
          <a:p>
            <a:pPr marL="171438" marR="0" indent="-171438" defTabSz="685749" fontAlgn="auto">
              <a:lnSpc>
                <a:spcPct val="90000"/>
              </a:lnSpc>
              <a:spcBef>
                <a:spcPts val="750"/>
              </a:spcBef>
              <a:spcAft>
                <a:spcPts val="0"/>
              </a:spcAft>
              <a:buFont typeface="Arial"/>
              <a:buChar char="•"/>
              <a:defRPr/>
            </a:pPr>
            <a:r>
              <a:rPr lang="en-US" sz="2400" dirty="0">
                <a:solidFill>
                  <a:srgbClr val="000000"/>
                </a:solidFill>
                <a:latin typeface="Source Sans Pro" panose="020B0503030403020204" pitchFamily="34" charset="0"/>
                <a:ea typeface="Source Sans Pro" panose="020B0503030403020204" pitchFamily="34" charset="0"/>
              </a:rPr>
              <a:t>Those who have already applied for the loan will receive guidance through email. New applicants will automatically be considered for both EIDL and EIDL Advance.</a:t>
            </a:r>
          </a:p>
        </p:txBody>
      </p:sp>
      <p:sp>
        <p:nvSpPr>
          <p:cNvPr id="6" name="Rectangle 2">
            <a:extLst>
              <a:ext uri="{FF2B5EF4-FFF2-40B4-BE49-F238E27FC236}">
                <a16:creationId xmlns:a16="http://schemas.microsoft.com/office/drawing/2014/main" id="{D68B473D-8CB1-46FE-9A74-3363931FD2F3}"/>
              </a:ext>
            </a:extLst>
          </p:cNvPr>
          <p:cNvSpPr>
            <a:spLocks noChangeArrowheads="1"/>
          </p:cNvSpPr>
          <p:nvPr/>
        </p:nvSpPr>
        <p:spPr bwMode="auto">
          <a:xfrm>
            <a:off x="419100" y="191042"/>
            <a:ext cx="8305800" cy="685800"/>
          </a:xfrm>
          <a:prstGeom prst="rect">
            <a:avLst/>
          </a:prstGeom>
          <a:noFill/>
          <a:ln w="9525">
            <a:noFill/>
            <a:miter lim="800000"/>
            <a:headEnd/>
            <a:tailEnd/>
          </a:ln>
        </p:spPr>
        <p:txBody>
          <a:bodyPr anchor="b"/>
          <a:lstStyle/>
          <a:p>
            <a:pPr>
              <a:defRPr/>
            </a:pPr>
            <a:r>
              <a:rPr lang="en-US" sz="3200" b="1" dirty="0">
                <a:solidFill>
                  <a:schemeClr val="tx1"/>
                </a:solidFill>
                <a:latin typeface="Source Sans Pro" panose="020B0503030403020204" pitchFamily="34" charset="0"/>
                <a:ea typeface="Source Sans Pro" panose="020B0503030403020204" pitchFamily="34" charset="0"/>
              </a:rPr>
              <a:t>Economic Injury Disaster Loan Advance</a:t>
            </a:r>
            <a:endParaRPr lang="en-US" sz="3200" b="1" dirty="0">
              <a:solidFill>
                <a:schemeClr val="tx1"/>
              </a:solidFill>
              <a:latin typeface="Source Sans Pro" panose="020B0503030403020204" pitchFamily="34" charset="0"/>
              <a:ea typeface="Source Sans Pro" panose="020B0503030403020204" pitchFamily="34" charset="0"/>
              <a:cs typeface="Arial" pitchFamily="34" charset="0"/>
            </a:endParaRPr>
          </a:p>
        </p:txBody>
      </p:sp>
      <p:sp>
        <p:nvSpPr>
          <p:cNvPr id="8" name="Footer Placeholder 2">
            <a:extLst>
              <a:ext uri="{FF2B5EF4-FFF2-40B4-BE49-F238E27FC236}">
                <a16:creationId xmlns:a16="http://schemas.microsoft.com/office/drawing/2014/main" id="{69580FEC-6473-4B7F-BF76-FFF06A449741}"/>
              </a:ext>
            </a:extLst>
          </p:cNvPr>
          <p:cNvSpPr>
            <a:spLocks noGrp="1"/>
          </p:cNvSpPr>
          <p:nvPr>
            <p:ph type="ftr" sz="quarter" idx="11"/>
          </p:nvPr>
        </p:nvSpPr>
        <p:spPr>
          <a:xfrm>
            <a:off x="2552700" y="6313746"/>
            <a:ext cx="4038600" cy="365125"/>
          </a:xfrm>
        </p:spPr>
        <p:txBody>
          <a:bodyPr/>
          <a:lstStyle/>
          <a:p>
            <a:r>
              <a:rPr lang="en-US"/>
              <a:t>U.S. Small Business Administration –Illinois District</a:t>
            </a:r>
          </a:p>
        </p:txBody>
      </p:sp>
    </p:spTree>
    <p:extLst>
      <p:ext uri="{BB962C8B-B14F-4D97-AF65-F5344CB8AC3E}">
        <p14:creationId xmlns:p14="http://schemas.microsoft.com/office/powerpoint/2010/main" val="2116862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5F42795-0B97-48B4-A3F6-B4271232D43B}"/>
              </a:ext>
            </a:extLst>
          </p:cNvPr>
          <p:cNvSpPr>
            <a:spLocks noGrp="1"/>
          </p:cNvSpPr>
          <p:nvPr>
            <p:ph type="sldNum" sz="quarter" idx="12"/>
          </p:nvPr>
        </p:nvSpPr>
        <p:spPr/>
        <p:txBody>
          <a:bodyPr/>
          <a:lstStyle/>
          <a:p>
            <a:fld id="{B1AB44B9-F1EC-4F4B-88D4-413245C9CD3E}" type="slidenum">
              <a:rPr lang="en-US" smtClean="0"/>
              <a:t>5</a:t>
            </a:fld>
            <a:endParaRPr lang="en-US"/>
          </a:p>
        </p:txBody>
      </p:sp>
      <p:sp>
        <p:nvSpPr>
          <p:cNvPr id="5" name="Rectangle 4">
            <a:extLst>
              <a:ext uri="{FF2B5EF4-FFF2-40B4-BE49-F238E27FC236}">
                <a16:creationId xmlns:a16="http://schemas.microsoft.com/office/drawing/2014/main" id="{D1EA2D29-B7D7-4EBB-BE78-123A1A914672}"/>
              </a:ext>
            </a:extLst>
          </p:cNvPr>
          <p:cNvSpPr/>
          <p:nvPr/>
        </p:nvSpPr>
        <p:spPr>
          <a:xfrm>
            <a:off x="304800" y="1121365"/>
            <a:ext cx="8420100" cy="5133713"/>
          </a:xfrm>
          <a:prstGeom prst="rect">
            <a:avLst/>
          </a:prstGeom>
        </p:spPr>
        <p:txBody>
          <a:bodyPr wrap="square">
            <a:spAutoFit/>
          </a:bodyPr>
          <a:lstStyle/>
          <a:p>
            <a:pPr lvl="0" defTabSz="685749" fontAlgn="auto">
              <a:lnSpc>
                <a:spcPct val="90000"/>
              </a:lnSpc>
              <a:spcBef>
                <a:spcPts val="750"/>
              </a:spcBef>
              <a:spcAft>
                <a:spcPts val="0"/>
              </a:spcAft>
              <a:defRPr/>
            </a:pPr>
            <a:r>
              <a:rPr lang="en-US" altLang="en-US" sz="2400" b="1">
                <a:solidFill>
                  <a:srgbClr val="000000"/>
                </a:solidFill>
                <a:latin typeface="Source Sans Pro" panose="020B0503030403020204" pitchFamily="34" charset="0"/>
                <a:ea typeface="Source Sans Pro" panose="020B0503030403020204" pitchFamily="34" charset="0"/>
              </a:rPr>
              <a:t>What businesses are eligible to apply?</a:t>
            </a:r>
          </a:p>
          <a:p>
            <a:pPr marL="171438" lvl="0" indent="-171438" defTabSz="685749" fontAlgn="auto">
              <a:lnSpc>
                <a:spcPct val="90000"/>
              </a:lnSpc>
              <a:spcBef>
                <a:spcPts val="750"/>
              </a:spcBef>
              <a:spcAft>
                <a:spcPts val="0"/>
              </a:spcAft>
              <a:buFont typeface="Arial"/>
              <a:buChar char="•"/>
              <a:defRPr/>
            </a:pPr>
            <a:r>
              <a:rPr lang="en-US" altLang="en-US" sz="2400">
                <a:solidFill>
                  <a:srgbClr val="000000"/>
                </a:solidFill>
                <a:latin typeface="Source Sans Pro" panose="020B0503030403020204" pitchFamily="34" charset="0"/>
                <a:ea typeface="Source Sans Pro" panose="020B0503030403020204" pitchFamily="34" charset="0"/>
              </a:rPr>
              <a:t>small businesses</a:t>
            </a:r>
          </a:p>
          <a:p>
            <a:pPr marL="171438" lvl="0" indent="-171438" defTabSz="685749" fontAlgn="auto">
              <a:lnSpc>
                <a:spcPct val="90000"/>
              </a:lnSpc>
              <a:spcBef>
                <a:spcPts val="750"/>
              </a:spcBef>
              <a:spcAft>
                <a:spcPts val="0"/>
              </a:spcAft>
              <a:buFont typeface="Arial"/>
              <a:buChar char="•"/>
              <a:defRPr/>
            </a:pPr>
            <a:r>
              <a:rPr lang="en-US" altLang="en-US" sz="2400">
                <a:solidFill>
                  <a:srgbClr val="000000"/>
                </a:solidFill>
                <a:latin typeface="Source Sans Pro" panose="020B0503030403020204" pitchFamily="34" charset="0"/>
                <a:ea typeface="Source Sans Pro" panose="020B0503030403020204" pitchFamily="34" charset="0"/>
              </a:rPr>
              <a:t>small agricultural cooperatives</a:t>
            </a:r>
          </a:p>
          <a:p>
            <a:pPr marL="171438" lvl="0" indent="-171438" defTabSz="685749" fontAlgn="auto">
              <a:lnSpc>
                <a:spcPct val="90000"/>
              </a:lnSpc>
              <a:spcBef>
                <a:spcPts val="750"/>
              </a:spcBef>
              <a:spcAft>
                <a:spcPts val="0"/>
              </a:spcAft>
              <a:buFont typeface="Arial"/>
              <a:buChar char="•"/>
              <a:defRPr/>
            </a:pPr>
            <a:r>
              <a:rPr lang="en-US" altLang="en-US" sz="2400">
                <a:solidFill>
                  <a:srgbClr val="000000"/>
                </a:solidFill>
                <a:latin typeface="Source Sans Pro" panose="020B0503030403020204" pitchFamily="34" charset="0"/>
                <a:ea typeface="Source Sans Pro" panose="020B0503030403020204" pitchFamily="34" charset="0"/>
              </a:rPr>
              <a:t>small aquaculture businesses</a:t>
            </a:r>
          </a:p>
          <a:p>
            <a:pPr marL="171438" lvl="0" indent="-171438" defTabSz="685749" fontAlgn="auto">
              <a:lnSpc>
                <a:spcPct val="90000"/>
              </a:lnSpc>
              <a:spcBef>
                <a:spcPts val="750"/>
              </a:spcBef>
              <a:spcAft>
                <a:spcPts val="0"/>
              </a:spcAft>
              <a:buFont typeface="Arial"/>
              <a:buChar char="•"/>
              <a:defRPr/>
            </a:pPr>
            <a:r>
              <a:rPr lang="en-US" altLang="en-US" sz="2400">
                <a:solidFill>
                  <a:srgbClr val="000000"/>
                </a:solidFill>
                <a:latin typeface="Source Sans Pro" panose="020B0503030403020204" pitchFamily="34" charset="0"/>
                <a:ea typeface="Source Sans Pro" panose="020B0503030403020204" pitchFamily="34" charset="0"/>
              </a:rPr>
              <a:t>most private non-profit organizations</a:t>
            </a:r>
          </a:p>
          <a:p>
            <a:pPr marL="0" marR="0" algn="just">
              <a:spcBef>
                <a:spcPts val="0"/>
              </a:spcBef>
              <a:spcAft>
                <a:spcPts val="0"/>
              </a:spcAft>
            </a:pPr>
            <a:endParaRPr lang="en-US" b="1">
              <a:solidFill>
                <a:schemeClr val="tx1"/>
              </a:solidFill>
              <a:latin typeface="Source Sans Pro" panose="020B0503030403020204" pitchFamily="34" charset="0"/>
              <a:ea typeface="Calibri" panose="020F0502020204030204" pitchFamily="34" charset="0"/>
              <a:cs typeface="Times New Roman" panose="02020603050405020304" pitchFamily="18" charset="0"/>
            </a:endParaRPr>
          </a:p>
          <a:p>
            <a:pPr marL="0" marR="0" defTabSz="685749" fontAlgn="auto">
              <a:lnSpc>
                <a:spcPct val="90000"/>
              </a:lnSpc>
              <a:spcBef>
                <a:spcPts val="750"/>
              </a:spcBef>
              <a:spcAft>
                <a:spcPts val="0"/>
              </a:spcAft>
              <a:defRPr/>
            </a:pPr>
            <a:r>
              <a:rPr lang="en-US" sz="2400" b="1">
                <a:solidFill>
                  <a:srgbClr val="000000"/>
                </a:solidFill>
                <a:latin typeface="Source Sans Pro" panose="020B0503030403020204" pitchFamily="34" charset="0"/>
                <a:ea typeface="Source Sans Pro" panose="020B0503030403020204" pitchFamily="34" charset="0"/>
              </a:rPr>
              <a:t>How can I use the loan funds?</a:t>
            </a:r>
          </a:p>
          <a:p>
            <a:pPr marL="0" marR="0" algn="just">
              <a:spcBef>
                <a:spcPts val="0"/>
              </a:spcBef>
              <a:spcAft>
                <a:spcPts val="0"/>
              </a:spcAft>
            </a:pPr>
            <a:endParaRPr lang="en-US" sz="1000" b="1">
              <a:solidFill>
                <a:schemeClr val="tx1"/>
              </a:solidFill>
              <a:latin typeface="Source Sans Pro" panose="020B0503030403020204" pitchFamily="34" charset="0"/>
              <a:ea typeface="Calibri" panose="020F0502020204030204" pitchFamily="34" charset="0"/>
              <a:cs typeface="Times New Roman" panose="02020603050405020304" pitchFamily="18" charset="0"/>
            </a:endParaRPr>
          </a:p>
          <a:p>
            <a:pPr marL="171438" marR="0" indent="-171438" defTabSz="685749" fontAlgn="auto">
              <a:lnSpc>
                <a:spcPct val="90000"/>
              </a:lnSpc>
              <a:spcBef>
                <a:spcPts val="750"/>
              </a:spcBef>
              <a:spcAft>
                <a:spcPts val="0"/>
              </a:spcAft>
              <a:buFont typeface="Arial"/>
              <a:buChar char="•"/>
              <a:defRPr/>
            </a:pPr>
            <a:r>
              <a:rPr lang="en-US" sz="2400">
                <a:solidFill>
                  <a:srgbClr val="000000"/>
                </a:solidFill>
                <a:latin typeface="Source Sans Pro" panose="020B0503030403020204" pitchFamily="34" charset="0"/>
                <a:ea typeface="Source Sans Pro" panose="020B0503030403020204" pitchFamily="34" charset="0"/>
              </a:rPr>
              <a:t>Fixed debts</a:t>
            </a:r>
          </a:p>
          <a:p>
            <a:pPr marL="171438" marR="0" indent="-171438" defTabSz="685749" fontAlgn="auto">
              <a:lnSpc>
                <a:spcPct val="90000"/>
              </a:lnSpc>
              <a:spcBef>
                <a:spcPts val="750"/>
              </a:spcBef>
              <a:spcAft>
                <a:spcPts val="0"/>
              </a:spcAft>
              <a:buFont typeface="Arial"/>
              <a:buChar char="•"/>
              <a:defRPr/>
            </a:pPr>
            <a:r>
              <a:rPr lang="en-US" sz="2400">
                <a:solidFill>
                  <a:srgbClr val="000000"/>
                </a:solidFill>
                <a:latin typeface="Source Sans Pro" panose="020B0503030403020204" pitchFamily="34" charset="0"/>
                <a:ea typeface="Source Sans Pro" panose="020B0503030403020204" pitchFamily="34" charset="0"/>
              </a:rPr>
              <a:t>Payroll</a:t>
            </a:r>
          </a:p>
          <a:p>
            <a:pPr marL="171438" marR="0" indent="-171438" defTabSz="685749" fontAlgn="auto">
              <a:lnSpc>
                <a:spcPct val="90000"/>
              </a:lnSpc>
              <a:spcBef>
                <a:spcPts val="750"/>
              </a:spcBef>
              <a:spcAft>
                <a:spcPts val="0"/>
              </a:spcAft>
              <a:buFont typeface="Arial"/>
              <a:buChar char="•"/>
              <a:defRPr/>
            </a:pPr>
            <a:r>
              <a:rPr lang="en-US" sz="2400">
                <a:solidFill>
                  <a:srgbClr val="000000"/>
                </a:solidFill>
                <a:latin typeface="Source Sans Pro" panose="020B0503030403020204" pitchFamily="34" charset="0"/>
                <a:ea typeface="Source Sans Pro" panose="020B0503030403020204" pitchFamily="34" charset="0"/>
              </a:rPr>
              <a:t>Accounts payable</a:t>
            </a:r>
          </a:p>
          <a:p>
            <a:pPr marL="171438" marR="0" indent="-171438" defTabSz="685749" fontAlgn="auto">
              <a:lnSpc>
                <a:spcPct val="90000"/>
              </a:lnSpc>
              <a:spcBef>
                <a:spcPts val="750"/>
              </a:spcBef>
              <a:spcAft>
                <a:spcPts val="0"/>
              </a:spcAft>
              <a:buFont typeface="Arial"/>
              <a:buChar char="•"/>
              <a:defRPr/>
            </a:pPr>
            <a:r>
              <a:rPr lang="en-US" sz="2400">
                <a:solidFill>
                  <a:srgbClr val="000000"/>
                </a:solidFill>
                <a:latin typeface="Source Sans Pro" panose="020B0503030403020204" pitchFamily="34" charset="0"/>
                <a:ea typeface="Source Sans Pro" panose="020B0503030403020204" pitchFamily="34" charset="0"/>
              </a:rPr>
              <a:t>Other bills that could have been paid had the disaster not occurred </a:t>
            </a:r>
          </a:p>
        </p:txBody>
      </p:sp>
      <p:sp>
        <p:nvSpPr>
          <p:cNvPr id="6" name="Rectangle 2">
            <a:extLst>
              <a:ext uri="{FF2B5EF4-FFF2-40B4-BE49-F238E27FC236}">
                <a16:creationId xmlns:a16="http://schemas.microsoft.com/office/drawing/2014/main" id="{D68B473D-8CB1-46FE-9A74-3363931FD2F3}"/>
              </a:ext>
            </a:extLst>
          </p:cNvPr>
          <p:cNvSpPr>
            <a:spLocks noChangeArrowheads="1"/>
          </p:cNvSpPr>
          <p:nvPr/>
        </p:nvSpPr>
        <p:spPr bwMode="auto">
          <a:xfrm>
            <a:off x="419100" y="191042"/>
            <a:ext cx="8305800" cy="685800"/>
          </a:xfrm>
          <a:prstGeom prst="rect">
            <a:avLst/>
          </a:prstGeom>
          <a:noFill/>
          <a:ln w="9525">
            <a:noFill/>
            <a:miter lim="800000"/>
            <a:headEnd/>
            <a:tailEnd/>
          </a:ln>
        </p:spPr>
        <p:txBody>
          <a:bodyPr anchor="b"/>
          <a:lstStyle/>
          <a:p>
            <a:pPr>
              <a:defRPr/>
            </a:pPr>
            <a:r>
              <a:rPr lang="en-US" sz="3200" b="1">
                <a:solidFill>
                  <a:schemeClr val="tx1"/>
                </a:solidFill>
                <a:latin typeface="Source Sans Pro" panose="020B0503030403020204" pitchFamily="34" charset="0"/>
                <a:ea typeface="Source Sans Pro" panose="020B0503030403020204" pitchFamily="34" charset="0"/>
              </a:rPr>
              <a:t>Economic Injury Disaster Loan - Terms</a:t>
            </a:r>
            <a:endParaRPr lang="en-US" sz="3200" b="1">
              <a:solidFill>
                <a:schemeClr val="tx1"/>
              </a:solidFill>
              <a:latin typeface="Source Sans Pro" panose="020B0503030403020204" pitchFamily="34" charset="0"/>
              <a:ea typeface="Source Sans Pro" panose="020B0503030403020204" pitchFamily="34" charset="0"/>
              <a:cs typeface="Arial" pitchFamily="34" charset="0"/>
            </a:endParaRPr>
          </a:p>
        </p:txBody>
      </p:sp>
      <p:sp>
        <p:nvSpPr>
          <p:cNvPr id="8" name="Footer Placeholder 2">
            <a:extLst>
              <a:ext uri="{FF2B5EF4-FFF2-40B4-BE49-F238E27FC236}">
                <a16:creationId xmlns:a16="http://schemas.microsoft.com/office/drawing/2014/main" id="{69580FEC-6473-4B7F-BF76-FFF06A449741}"/>
              </a:ext>
            </a:extLst>
          </p:cNvPr>
          <p:cNvSpPr>
            <a:spLocks noGrp="1"/>
          </p:cNvSpPr>
          <p:nvPr>
            <p:ph type="ftr" sz="quarter" idx="11"/>
          </p:nvPr>
        </p:nvSpPr>
        <p:spPr>
          <a:xfrm>
            <a:off x="2552700" y="6313746"/>
            <a:ext cx="4038600" cy="365125"/>
          </a:xfrm>
        </p:spPr>
        <p:txBody>
          <a:bodyPr/>
          <a:lstStyle/>
          <a:p>
            <a:r>
              <a:rPr lang="en-US"/>
              <a:t>U.S. Small Business Administration –Illinois District</a:t>
            </a:r>
          </a:p>
        </p:txBody>
      </p:sp>
    </p:spTree>
    <p:extLst>
      <p:ext uri="{BB962C8B-B14F-4D97-AF65-F5344CB8AC3E}">
        <p14:creationId xmlns:p14="http://schemas.microsoft.com/office/powerpoint/2010/main" val="1643670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2">
            <a:extLst>
              <a:ext uri="{FF2B5EF4-FFF2-40B4-BE49-F238E27FC236}">
                <a16:creationId xmlns:a16="http://schemas.microsoft.com/office/drawing/2014/main" id="{F7F857E3-B901-4714-8FCD-0CA0E7AAF4EC}"/>
              </a:ext>
            </a:extLst>
          </p:cNvPr>
          <p:cNvSpPr>
            <a:spLocks noGrp="1"/>
          </p:cNvSpPr>
          <p:nvPr>
            <p:ph idx="1"/>
          </p:nvPr>
        </p:nvSpPr>
        <p:spPr bwMode="auto">
          <a:xfrm>
            <a:off x="457200" y="2271209"/>
            <a:ext cx="8001000" cy="2895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marL="0" indent="0">
              <a:buFont typeface="Wingdings" panose="05000000000000000000" pitchFamily="2" charset="2"/>
              <a:buNone/>
            </a:pPr>
            <a:r>
              <a:rPr lang="en-US" altLang="en-US" sz="2400" b="1">
                <a:solidFill>
                  <a:srgbClr val="000000"/>
                </a:solidFill>
                <a:latin typeface="Source Sans Pro" panose="020B0503030403020204" pitchFamily="34" charset="0"/>
                <a:ea typeface="Source Sans Pro" panose="020B0503030403020204" pitchFamily="34" charset="0"/>
              </a:rPr>
              <a:t>What are the collateral requirements?</a:t>
            </a:r>
          </a:p>
          <a:p>
            <a:pPr marL="0" indent="0">
              <a:buFont typeface="Wingdings" panose="05000000000000000000" pitchFamily="2" charset="2"/>
              <a:buNone/>
            </a:pPr>
            <a:endParaRPr lang="en-US" altLang="en-US" sz="1000" b="1" u="sng">
              <a:solidFill>
                <a:srgbClr val="000000"/>
              </a:solidFill>
              <a:latin typeface="Source Sans Pro" panose="020B0503030403020204" pitchFamily="34" charset="0"/>
              <a:ea typeface="Source Sans Pro" panose="020B0503030403020204" pitchFamily="34" charset="0"/>
            </a:endParaRPr>
          </a:p>
          <a:p>
            <a:pPr marL="228600" lvl="1" indent="-228600">
              <a:buFontTx/>
              <a:buChar char="•"/>
            </a:pPr>
            <a:r>
              <a:rPr lang="en-US" altLang="en-US" sz="2400">
                <a:solidFill>
                  <a:srgbClr val="000000"/>
                </a:solidFill>
                <a:latin typeface="Source Sans Pro" panose="020B0503030403020204" pitchFamily="34" charset="0"/>
                <a:ea typeface="Source Sans Pro" panose="020B0503030403020204" pitchFamily="34" charset="0"/>
              </a:rPr>
              <a:t>Economic Injury Disaster Loans over $25,000 require collateral.</a:t>
            </a:r>
          </a:p>
          <a:p>
            <a:pPr marL="228600" lvl="1" indent="-228600">
              <a:buFontTx/>
              <a:buChar char="•"/>
            </a:pPr>
            <a:endParaRPr lang="en-US" altLang="en-US" sz="2400">
              <a:solidFill>
                <a:srgbClr val="000000"/>
              </a:solidFill>
              <a:latin typeface="Source Sans Pro" panose="020B0503030403020204" pitchFamily="34" charset="0"/>
              <a:ea typeface="Source Sans Pro" panose="020B0503030403020204" pitchFamily="34" charset="0"/>
            </a:endParaRPr>
          </a:p>
          <a:p>
            <a:pPr marL="228600" lvl="1" indent="-228600">
              <a:buFontTx/>
              <a:buChar char="•"/>
            </a:pPr>
            <a:r>
              <a:rPr lang="en-US" altLang="en-US" sz="2400">
                <a:solidFill>
                  <a:srgbClr val="000000"/>
                </a:solidFill>
                <a:latin typeface="Source Sans Pro" panose="020B0503030403020204" pitchFamily="34" charset="0"/>
                <a:ea typeface="Source Sans Pro" panose="020B0503030403020204" pitchFamily="34" charset="0"/>
              </a:rPr>
              <a:t>SBA takes real estate as collateral when it is available.</a:t>
            </a:r>
          </a:p>
          <a:p>
            <a:pPr marL="228600" lvl="1" indent="-228600">
              <a:buFontTx/>
              <a:buChar char="•"/>
            </a:pPr>
            <a:endParaRPr lang="en-US" altLang="en-US" sz="2400">
              <a:solidFill>
                <a:srgbClr val="000000"/>
              </a:solidFill>
              <a:latin typeface="Source Sans Pro" panose="020B0503030403020204" pitchFamily="34" charset="0"/>
              <a:ea typeface="Source Sans Pro" panose="020B0503030403020204" pitchFamily="34" charset="0"/>
            </a:endParaRPr>
          </a:p>
          <a:p>
            <a:pPr marL="228600" lvl="1" indent="-228600">
              <a:buFontTx/>
              <a:buChar char="•"/>
            </a:pPr>
            <a:r>
              <a:rPr lang="en-US" altLang="en-US" sz="2400">
                <a:solidFill>
                  <a:srgbClr val="000000"/>
                </a:solidFill>
                <a:latin typeface="Source Sans Pro" panose="020B0503030403020204" pitchFamily="34" charset="0"/>
                <a:ea typeface="Source Sans Pro" panose="020B0503030403020204" pitchFamily="34" charset="0"/>
              </a:rPr>
              <a:t>Lack of collateral is not a reason for decline.</a:t>
            </a:r>
          </a:p>
        </p:txBody>
      </p:sp>
      <p:sp>
        <p:nvSpPr>
          <p:cNvPr id="17413" name="Slide Number Placeholder 1">
            <a:extLst>
              <a:ext uri="{FF2B5EF4-FFF2-40B4-BE49-F238E27FC236}">
                <a16:creationId xmlns:a16="http://schemas.microsoft.com/office/drawing/2014/main" id="{8F6FD4C1-9733-4970-B4F9-5944412190DE}"/>
              </a:ext>
            </a:extLst>
          </p:cNvPr>
          <p:cNvSpPr>
            <a:spLocks noGrp="1"/>
          </p:cNvSpPr>
          <p:nvPr>
            <p:ph type="sldNum" sz="quarter" idx="12"/>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rgbClr val="545555"/>
                </a:solidFill>
                <a:latin typeface="Arial" panose="020B0604020202020204" pitchFamily="34" charset="0"/>
                <a:ea typeface="ＭＳ Ｐゴシック" panose="020B0600070205080204" pitchFamily="34" charset="-128"/>
              </a:defRPr>
            </a:lvl1pPr>
            <a:lvl2pPr marL="742950" indent="-285750" eaLnBrk="0" hangingPunct="0">
              <a:defRPr sz="2000">
                <a:solidFill>
                  <a:srgbClr val="545555"/>
                </a:solidFill>
                <a:latin typeface="Arial" panose="020B0604020202020204" pitchFamily="34" charset="0"/>
                <a:ea typeface="ＭＳ Ｐゴシック" panose="020B0600070205080204" pitchFamily="34" charset="-128"/>
              </a:defRPr>
            </a:lvl2pPr>
            <a:lvl3pPr marL="1143000" indent="-228600" eaLnBrk="0" hangingPunct="0">
              <a:defRPr sz="2000">
                <a:solidFill>
                  <a:srgbClr val="545555"/>
                </a:solidFill>
                <a:latin typeface="Arial" panose="020B0604020202020204" pitchFamily="34" charset="0"/>
                <a:ea typeface="ＭＳ Ｐゴシック" panose="020B0600070205080204" pitchFamily="34" charset="-128"/>
              </a:defRPr>
            </a:lvl3pPr>
            <a:lvl4pPr marL="1600200" indent="-228600" eaLnBrk="0" hangingPunct="0">
              <a:defRPr sz="2000">
                <a:solidFill>
                  <a:srgbClr val="545555"/>
                </a:solidFill>
                <a:latin typeface="Arial" panose="020B0604020202020204" pitchFamily="34" charset="0"/>
                <a:ea typeface="ＭＳ Ｐゴシック" panose="020B0600070205080204" pitchFamily="34" charset="-128"/>
              </a:defRPr>
            </a:lvl4pPr>
            <a:lvl5pPr marL="2057400" indent="-228600" eaLnBrk="0" hangingPunct="0">
              <a:defRPr sz="2000">
                <a:solidFill>
                  <a:srgbClr val="545555"/>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rgbClr val="545555"/>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rgbClr val="545555"/>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rgbClr val="545555"/>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rgbClr val="545555"/>
                </a:solidFill>
                <a:latin typeface="Arial" panose="020B0604020202020204" pitchFamily="34" charset="0"/>
                <a:ea typeface="ＭＳ Ｐゴシック" panose="020B0600070205080204" pitchFamily="34" charset="-128"/>
              </a:defRPr>
            </a:lvl9pPr>
          </a:lstStyle>
          <a:p>
            <a:fld id="{EC56C5CB-5CCC-4DC7-959D-376F353DFDE9}" type="slidenum">
              <a:rPr lang="en-US" altLang="en-US" sz="1600">
                <a:solidFill>
                  <a:schemeClr val="bg1"/>
                </a:solidFill>
                <a:latin typeface="Arial Narrow" panose="020B0606020202030204" pitchFamily="34" charset="0"/>
              </a:rPr>
              <a:pPr/>
              <a:t>6</a:t>
            </a:fld>
            <a:endParaRPr lang="en-US" altLang="en-US" sz="1600">
              <a:solidFill>
                <a:schemeClr val="bg1"/>
              </a:solidFill>
              <a:latin typeface="Arial Narrow" panose="020B0606020202030204" pitchFamily="34" charset="0"/>
            </a:endParaRPr>
          </a:p>
        </p:txBody>
      </p:sp>
      <p:pic>
        <p:nvPicPr>
          <p:cNvPr id="17412" name="Picture 5" descr="\\S2k3-dafoce-fp1\da2\VOL1\DATA\COMM\PHOTOS\For power points\mortgage-house-money_304 for MA 13813 ppt.jpg">
            <a:extLst>
              <a:ext uri="{FF2B5EF4-FFF2-40B4-BE49-F238E27FC236}">
                <a16:creationId xmlns:a16="http://schemas.microsoft.com/office/drawing/2014/main" id="{D02E3559-DDE1-48AF-A937-9185B8A4E276}"/>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5942177" y="844935"/>
            <a:ext cx="2816225" cy="219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2">
            <a:extLst>
              <a:ext uri="{FF2B5EF4-FFF2-40B4-BE49-F238E27FC236}">
                <a16:creationId xmlns:a16="http://schemas.microsoft.com/office/drawing/2014/main" id="{2872D945-9DC8-4A69-AAA0-803FA83D8044}"/>
              </a:ext>
            </a:extLst>
          </p:cNvPr>
          <p:cNvSpPr>
            <a:spLocks noChangeArrowheads="1"/>
          </p:cNvSpPr>
          <p:nvPr/>
        </p:nvSpPr>
        <p:spPr bwMode="auto">
          <a:xfrm>
            <a:off x="323850" y="228600"/>
            <a:ext cx="8496300" cy="685800"/>
          </a:xfrm>
          <a:prstGeom prst="rect">
            <a:avLst/>
          </a:prstGeom>
          <a:noFill/>
          <a:ln w="9525">
            <a:noFill/>
            <a:miter lim="800000"/>
            <a:headEnd/>
            <a:tailEnd/>
          </a:ln>
        </p:spPr>
        <p:txBody>
          <a:bodyPr anchor="b"/>
          <a:lstStyle/>
          <a:p>
            <a:pPr>
              <a:defRPr/>
            </a:pPr>
            <a:r>
              <a:rPr lang="en-US" sz="3100" b="1">
                <a:solidFill>
                  <a:schemeClr val="tx1"/>
                </a:solidFill>
                <a:latin typeface="Source Sans Pro" panose="020B0503030403020204" pitchFamily="34" charset="0"/>
                <a:ea typeface="Source Sans Pro" panose="020B0503030403020204" pitchFamily="34" charset="0"/>
              </a:rPr>
              <a:t>Economic Injury Disaster Loan Terms</a:t>
            </a:r>
            <a:endParaRPr lang="en-US" sz="3100" b="1">
              <a:solidFill>
                <a:schemeClr val="tx1"/>
              </a:solidFill>
              <a:latin typeface="Source Sans Pro" panose="020B0503030403020204" pitchFamily="34" charset="0"/>
              <a:ea typeface="Source Sans Pro" panose="020B0503030403020204" pitchFamily="34" charset="0"/>
              <a:cs typeface="Arial" pitchFamily="34" charset="0"/>
            </a:endParaRPr>
          </a:p>
        </p:txBody>
      </p:sp>
      <p:sp>
        <p:nvSpPr>
          <p:cNvPr id="6" name="Slide Number Placeholder 4">
            <a:extLst>
              <a:ext uri="{FF2B5EF4-FFF2-40B4-BE49-F238E27FC236}">
                <a16:creationId xmlns:a16="http://schemas.microsoft.com/office/drawing/2014/main" id="{4C2DE9AC-8BEC-4EEE-9AAB-1049E7CEC4AD}"/>
              </a:ext>
            </a:extLst>
          </p:cNvPr>
          <p:cNvSpPr txBox="1">
            <a:spLocks/>
          </p:cNvSpPr>
          <p:nvPr/>
        </p:nvSpPr>
        <p:spPr>
          <a:xfrm>
            <a:off x="6858000" y="6264275"/>
            <a:ext cx="20574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900" kern="1200">
                <a:solidFill>
                  <a:schemeClr val="tx1">
                    <a:tint val="75000"/>
                  </a:schemeClr>
                </a:solidFill>
                <a:latin typeface="Source Sans Pro" charset="0"/>
                <a:ea typeface="Source Sans Pro" charset="0"/>
                <a:cs typeface="Source Sans Pro" charset="0"/>
              </a:defRPr>
            </a:lvl1pPr>
            <a:lvl2pPr marL="457200" algn="l" rtl="0" fontAlgn="base">
              <a:spcBef>
                <a:spcPct val="0"/>
              </a:spcBef>
              <a:spcAft>
                <a:spcPct val="0"/>
              </a:spcAft>
              <a:defRPr sz="2000" kern="1200">
                <a:solidFill>
                  <a:srgbClr val="545555"/>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sz="2000" kern="1200">
                <a:solidFill>
                  <a:srgbClr val="545555"/>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sz="2000" kern="1200">
                <a:solidFill>
                  <a:srgbClr val="545555"/>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sz="2000" kern="1200">
                <a:solidFill>
                  <a:srgbClr val="545555"/>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000" kern="1200">
                <a:solidFill>
                  <a:srgbClr val="545555"/>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000" kern="1200">
                <a:solidFill>
                  <a:srgbClr val="545555"/>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000" kern="1200">
                <a:solidFill>
                  <a:srgbClr val="545555"/>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000" kern="1200">
                <a:solidFill>
                  <a:srgbClr val="545555"/>
                </a:solidFill>
                <a:latin typeface="Arial" panose="020B0604020202020204" pitchFamily="34" charset="0"/>
                <a:ea typeface="ＭＳ Ｐゴシック" panose="020B0600070205080204" pitchFamily="34" charset="-128"/>
                <a:cs typeface="+mn-cs"/>
              </a:defRPr>
            </a:lvl9pPr>
          </a:lstStyle>
          <a:p>
            <a:fld id="{71A14D94-EA6D-4964-92BE-3D7D358FD7CC}" type="slidenum">
              <a:rPr lang="en-US" altLang="en-US" smtClean="0"/>
              <a:pPr/>
              <a:t>6</a:t>
            </a:fld>
            <a:endParaRPr lang="en-US" altLang="en-US"/>
          </a:p>
        </p:txBody>
      </p:sp>
      <p:sp>
        <p:nvSpPr>
          <p:cNvPr id="7" name="Footer Placeholder 2">
            <a:extLst>
              <a:ext uri="{FF2B5EF4-FFF2-40B4-BE49-F238E27FC236}">
                <a16:creationId xmlns:a16="http://schemas.microsoft.com/office/drawing/2014/main" id="{442E6483-9F4C-4EEF-9FBF-01D4283AB61C}"/>
              </a:ext>
            </a:extLst>
          </p:cNvPr>
          <p:cNvSpPr>
            <a:spLocks noGrp="1"/>
          </p:cNvSpPr>
          <p:nvPr>
            <p:ph type="ftr" sz="quarter" idx="11"/>
          </p:nvPr>
        </p:nvSpPr>
        <p:spPr>
          <a:xfrm>
            <a:off x="2552700" y="6313746"/>
            <a:ext cx="4038600" cy="365125"/>
          </a:xfrm>
        </p:spPr>
        <p:txBody>
          <a:bodyPr/>
          <a:lstStyle/>
          <a:p>
            <a:r>
              <a:rPr lang="en-US"/>
              <a:t>U.S. Small Business Administration –Illinois District</a:t>
            </a:r>
          </a:p>
        </p:txBody>
      </p:sp>
    </p:spTree>
    <p:extLst>
      <p:ext uri="{BB962C8B-B14F-4D97-AF65-F5344CB8AC3E}">
        <p14:creationId xmlns:p14="http://schemas.microsoft.com/office/powerpoint/2010/main" val="903983906"/>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852890F-0BFC-4A64-949A-62FFB5828106}"/>
              </a:ext>
            </a:extLst>
          </p:cNvPr>
          <p:cNvSpPr>
            <a:spLocks noGrp="1"/>
          </p:cNvSpPr>
          <p:nvPr>
            <p:ph type="sldNum" sz="quarter" idx="12"/>
          </p:nvPr>
        </p:nvSpPr>
        <p:spPr/>
        <p:txBody>
          <a:bodyPr/>
          <a:lstStyle/>
          <a:p>
            <a:fld id="{B1AB44B9-F1EC-4F4B-88D4-413245C9CD3E}" type="slidenum">
              <a:rPr lang="en-US" smtClean="0"/>
              <a:t>7</a:t>
            </a:fld>
            <a:endParaRPr lang="en-US"/>
          </a:p>
        </p:txBody>
      </p:sp>
      <p:sp>
        <p:nvSpPr>
          <p:cNvPr id="5" name="Rectangle 4">
            <a:extLst>
              <a:ext uri="{FF2B5EF4-FFF2-40B4-BE49-F238E27FC236}">
                <a16:creationId xmlns:a16="http://schemas.microsoft.com/office/drawing/2014/main" id="{2E4C7ADD-387C-4483-ABC1-E4D761B306B9}"/>
              </a:ext>
            </a:extLst>
          </p:cNvPr>
          <p:cNvSpPr/>
          <p:nvPr/>
        </p:nvSpPr>
        <p:spPr>
          <a:xfrm>
            <a:off x="338630" y="1600200"/>
            <a:ext cx="8134350" cy="4401205"/>
          </a:xfrm>
          <a:prstGeom prst="rect">
            <a:avLst/>
          </a:prstGeom>
        </p:spPr>
        <p:txBody>
          <a:bodyPr wrap="square">
            <a:spAutoFit/>
          </a:bodyPr>
          <a:lstStyle/>
          <a:p>
            <a:r>
              <a:rPr lang="en-US" altLang="en-US">
                <a:solidFill>
                  <a:schemeClr val="tx1"/>
                </a:solidFill>
                <a:latin typeface="Source Sans Pro" panose="020B0503030403020204" pitchFamily="34" charset="0"/>
                <a:ea typeface="Source Sans Pro" panose="020B0503030403020204" pitchFamily="34" charset="0"/>
              </a:rPr>
              <a:t>SBA’s Economic Injury Disaster Loan (EIDLs) funds come directly from the U.S. Treasury. </a:t>
            </a:r>
          </a:p>
          <a:p>
            <a:endParaRPr lang="en-US" altLang="en-US">
              <a:solidFill>
                <a:schemeClr val="tx1"/>
              </a:solidFill>
              <a:latin typeface="Source Sans Pro" panose="020B0503030403020204" pitchFamily="34" charset="0"/>
              <a:ea typeface="Source Sans Pro" panose="020B0503030403020204" pitchFamily="34" charset="0"/>
            </a:endParaRPr>
          </a:p>
          <a:p>
            <a:r>
              <a:rPr lang="en-US" altLang="en-US">
                <a:solidFill>
                  <a:schemeClr val="tx1"/>
                </a:solidFill>
                <a:latin typeface="Source Sans Pro" panose="020B0503030403020204" pitchFamily="34" charset="0"/>
                <a:ea typeface="Source Sans Pro" panose="020B0503030403020204" pitchFamily="34" charset="0"/>
              </a:rPr>
              <a:t>Applicants </a:t>
            </a:r>
            <a:r>
              <a:rPr lang="en-US" altLang="en-US">
                <a:solidFill>
                  <a:schemeClr val="tx1"/>
                </a:solidFill>
                <a:highlight>
                  <a:srgbClr val="F8F8F8"/>
                </a:highlight>
                <a:latin typeface="Source Sans Pro" panose="020B0503030403020204" pitchFamily="34" charset="0"/>
                <a:ea typeface="Source Sans Pro" panose="020B0503030403020204" pitchFamily="34" charset="0"/>
              </a:rPr>
              <a:t>do not </a:t>
            </a:r>
            <a:r>
              <a:rPr lang="en-US" altLang="en-US">
                <a:solidFill>
                  <a:schemeClr val="tx1"/>
                </a:solidFill>
                <a:latin typeface="Source Sans Pro" panose="020B0503030403020204" pitchFamily="34" charset="0"/>
                <a:ea typeface="Source Sans Pro" panose="020B0503030403020204" pitchFamily="34" charset="0"/>
              </a:rPr>
              <a:t>go through a bank to apply. Instead apply directly to SBA’s Disaster Assistance Program at: </a:t>
            </a:r>
            <a:r>
              <a:rPr lang="en-US" u="sng">
                <a:latin typeface="Source Sans Pro" panose="020B0503030403020204" pitchFamily="34" charset="0"/>
                <a:ea typeface="Source Sans Pro" panose="020B0503030403020204" pitchFamily="34" charset="0"/>
                <a:hlinkClick r:id="rId3"/>
              </a:rPr>
              <a:t>DisasterLoan.sba.gov</a:t>
            </a:r>
            <a:endParaRPr lang="en-US" altLang="en-US">
              <a:solidFill>
                <a:schemeClr val="tx1"/>
              </a:solidFill>
              <a:latin typeface="Source Sans Pro" panose="020B0503030403020204" pitchFamily="34" charset="0"/>
              <a:ea typeface="Source Sans Pro" panose="020B0503030403020204" pitchFamily="34" charset="0"/>
            </a:endParaRPr>
          </a:p>
          <a:p>
            <a:endParaRPr lang="en-US" altLang="en-US">
              <a:solidFill>
                <a:schemeClr val="tx1"/>
              </a:solidFill>
              <a:latin typeface="Source Sans Pro" panose="020B0503030403020204" pitchFamily="34" charset="0"/>
              <a:ea typeface="Source Sans Pro" panose="020B0503030403020204" pitchFamily="34" charset="0"/>
            </a:endParaRPr>
          </a:p>
          <a:p>
            <a:r>
              <a:rPr lang="en-US" altLang="en-US">
                <a:solidFill>
                  <a:schemeClr val="tx1"/>
                </a:solidFill>
                <a:latin typeface="Source Sans Pro" panose="020B0503030403020204" pitchFamily="34" charset="0"/>
                <a:ea typeface="Source Sans Pro" panose="020B0503030403020204" pitchFamily="34" charset="0"/>
              </a:rPr>
              <a:t>There is no cost to apply.</a:t>
            </a:r>
          </a:p>
          <a:p>
            <a:endParaRPr lang="en-US" altLang="en-US">
              <a:solidFill>
                <a:schemeClr val="tx1"/>
              </a:solidFill>
              <a:latin typeface="Source Sans Pro" panose="020B0503030403020204" pitchFamily="34" charset="0"/>
              <a:ea typeface="Source Sans Pro" panose="020B0503030403020204" pitchFamily="34" charset="0"/>
            </a:endParaRPr>
          </a:p>
          <a:p>
            <a:r>
              <a:rPr lang="en-US" altLang="en-US">
                <a:solidFill>
                  <a:schemeClr val="tx1"/>
                </a:solidFill>
                <a:latin typeface="Source Sans Pro" panose="020B0503030403020204" pitchFamily="34" charset="0"/>
                <a:ea typeface="Source Sans Pro" panose="020B0503030403020204" pitchFamily="34" charset="0"/>
              </a:rPr>
              <a:t>There is no obligation to take the loan if offered.</a:t>
            </a:r>
          </a:p>
          <a:p>
            <a:endParaRPr lang="en-US" altLang="en-US">
              <a:solidFill>
                <a:schemeClr val="tx1"/>
              </a:solidFill>
              <a:latin typeface="Source Sans Pro" panose="020B0503030403020204" pitchFamily="34" charset="0"/>
              <a:ea typeface="Source Sans Pro" panose="020B0503030403020204" pitchFamily="34" charset="0"/>
            </a:endParaRPr>
          </a:p>
          <a:p>
            <a:r>
              <a:rPr lang="en-US" altLang="en-US">
                <a:solidFill>
                  <a:schemeClr val="tx1"/>
                </a:solidFill>
                <a:latin typeface="Source Sans Pro" panose="020B0503030403020204" pitchFamily="34" charset="0"/>
                <a:ea typeface="Source Sans Pro" panose="020B0503030403020204" pitchFamily="34" charset="0"/>
              </a:rPr>
              <a:t>The maximum unsecured loan amount is $25,000.</a:t>
            </a:r>
          </a:p>
          <a:p>
            <a:endParaRPr lang="en-US">
              <a:solidFill>
                <a:schemeClr val="tx1"/>
              </a:solidFill>
              <a:latin typeface="Source Sans Pro" panose="020B0503030403020204" pitchFamily="34" charset="0"/>
              <a:ea typeface="Source Sans Pro" panose="020B0503030403020204" pitchFamily="34" charset="0"/>
            </a:endParaRPr>
          </a:p>
          <a:p>
            <a:r>
              <a:rPr lang="en-US">
                <a:solidFill>
                  <a:schemeClr val="tx1"/>
                </a:solidFill>
                <a:latin typeface="Source Sans Pro" panose="020B0503030403020204" pitchFamily="34" charset="0"/>
                <a:ea typeface="Source Sans Pro" panose="020B0503030403020204" pitchFamily="34" charset="0"/>
              </a:rPr>
              <a:t>Applicants can have an existing SBA Disaster Loan and still qualify for an EIDL for this disaster, but the loans cannot be consolidated.</a:t>
            </a:r>
          </a:p>
        </p:txBody>
      </p:sp>
      <p:sp>
        <p:nvSpPr>
          <p:cNvPr id="8" name="Rectangle 2">
            <a:extLst>
              <a:ext uri="{FF2B5EF4-FFF2-40B4-BE49-F238E27FC236}">
                <a16:creationId xmlns:a16="http://schemas.microsoft.com/office/drawing/2014/main" id="{FD19F72B-1AB1-4AD2-9CC2-B4CE3CE345E1}"/>
              </a:ext>
            </a:extLst>
          </p:cNvPr>
          <p:cNvSpPr>
            <a:spLocks noChangeArrowheads="1"/>
          </p:cNvSpPr>
          <p:nvPr/>
        </p:nvSpPr>
        <p:spPr bwMode="auto">
          <a:xfrm>
            <a:off x="333375" y="565672"/>
            <a:ext cx="8305800" cy="685800"/>
          </a:xfrm>
          <a:prstGeom prst="rect">
            <a:avLst/>
          </a:prstGeom>
          <a:noFill/>
          <a:ln w="9525">
            <a:noFill/>
            <a:miter lim="800000"/>
            <a:headEnd/>
            <a:tailEnd/>
          </a:ln>
        </p:spPr>
        <p:txBody>
          <a:bodyPr anchor="b"/>
          <a:lstStyle/>
          <a:p>
            <a:pPr>
              <a:defRPr/>
            </a:pPr>
            <a:r>
              <a:rPr lang="en-US" sz="3200" b="1">
                <a:solidFill>
                  <a:schemeClr val="tx1"/>
                </a:solidFill>
                <a:latin typeface="Source Sans Pro" panose="020B0503030403020204" pitchFamily="34" charset="0"/>
                <a:ea typeface="Source Sans Pro" panose="020B0503030403020204" pitchFamily="34" charset="0"/>
              </a:rPr>
              <a:t>SBA’s Working Capital Loans are Different from Other SBA Loans</a:t>
            </a:r>
            <a:endParaRPr lang="en-US" sz="3200" b="1">
              <a:solidFill>
                <a:schemeClr val="tx1"/>
              </a:solidFill>
              <a:latin typeface="Source Sans Pro" panose="020B0503030403020204" pitchFamily="34" charset="0"/>
              <a:ea typeface="Source Sans Pro" panose="020B0503030403020204" pitchFamily="34" charset="0"/>
              <a:cs typeface="Arial" pitchFamily="34" charset="0"/>
            </a:endParaRPr>
          </a:p>
        </p:txBody>
      </p:sp>
      <p:sp>
        <p:nvSpPr>
          <p:cNvPr id="6" name="Footer Placeholder 2">
            <a:extLst>
              <a:ext uri="{FF2B5EF4-FFF2-40B4-BE49-F238E27FC236}">
                <a16:creationId xmlns:a16="http://schemas.microsoft.com/office/drawing/2014/main" id="{E0FCAB9B-99C5-4198-B9C0-88758580D041}"/>
              </a:ext>
            </a:extLst>
          </p:cNvPr>
          <p:cNvSpPr>
            <a:spLocks noGrp="1"/>
          </p:cNvSpPr>
          <p:nvPr>
            <p:ph type="ftr" sz="quarter" idx="11"/>
          </p:nvPr>
        </p:nvSpPr>
        <p:spPr>
          <a:xfrm>
            <a:off x="2552700" y="6313746"/>
            <a:ext cx="4038600" cy="365125"/>
          </a:xfrm>
        </p:spPr>
        <p:txBody>
          <a:bodyPr/>
          <a:lstStyle/>
          <a:p>
            <a:r>
              <a:rPr lang="en-US"/>
              <a:t>U.S. Small Business Administration –Illinois District</a:t>
            </a:r>
          </a:p>
        </p:txBody>
      </p:sp>
    </p:spTree>
    <p:extLst>
      <p:ext uri="{BB962C8B-B14F-4D97-AF65-F5344CB8AC3E}">
        <p14:creationId xmlns:p14="http://schemas.microsoft.com/office/powerpoint/2010/main" val="3192700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1752600" y="1640980"/>
            <a:ext cx="5486400" cy="685800"/>
          </a:xfrm>
        </p:spPr>
        <p:txBody>
          <a:bodyPr>
            <a:normAutofit/>
          </a:bodyPr>
          <a:lstStyle/>
          <a:p>
            <a:pPr eaLnBrk="1" hangingPunct="1">
              <a:defRPr/>
            </a:pPr>
            <a:r>
              <a:rPr lang="en-US" sz="2800"/>
              <a:t> Size Standards</a:t>
            </a:r>
          </a:p>
        </p:txBody>
      </p:sp>
      <p:sp>
        <p:nvSpPr>
          <p:cNvPr id="14339" name="Rectangle 4"/>
          <p:cNvSpPr>
            <a:spLocks noGrp="1" noChangeArrowheads="1"/>
          </p:cNvSpPr>
          <p:nvPr>
            <p:ph sz="half" idx="2"/>
          </p:nvPr>
        </p:nvSpPr>
        <p:spPr>
          <a:xfrm>
            <a:off x="457200" y="2541014"/>
            <a:ext cx="7905964" cy="2786360"/>
          </a:xfrm>
        </p:spPr>
        <p:txBody>
          <a:bodyPr/>
          <a:lstStyle/>
          <a:p>
            <a:pPr>
              <a:buFontTx/>
              <a:buNone/>
            </a:pPr>
            <a:r>
              <a:rPr lang="en-US" altLang="en-US"/>
              <a:t>Traditional Industry Size Max - NAICS</a:t>
            </a:r>
          </a:p>
          <a:p>
            <a:r>
              <a:rPr lang="en-US" altLang="en-US"/>
              <a:t>Retail or Service - $8 - $35M</a:t>
            </a:r>
          </a:p>
          <a:p>
            <a:r>
              <a:rPr lang="en-US" altLang="en-US"/>
              <a:t>Construction – up to $39.5M</a:t>
            </a:r>
          </a:p>
          <a:p>
            <a:r>
              <a:rPr lang="en-US" altLang="en-US"/>
              <a:t>Manufacturing – 500 Employees</a:t>
            </a:r>
          </a:p>
          <a:p>
            <a:r>
              <a:rPr lang="en-US" altLang="en-US"/>
              <a:t>Wholesale - 100 Employees</a:t>
            </a:r>
          </a:p>
        </p:txBody>
      </p:sp>
      <p:sp>
        <p:nvSpPr>
          <p:cNvPr id="2" name="Slide Number Placeholder 1"/>
          <p:cNvSpPr>
            <a:spLocks noGrp="1"/>
          </p:cNvSpPr>
          <p:nvPr>
            <p:ph type="sldNum" sz="quarter" idx="12"/>
          </p:nvPr>
        </p:nvSpPr>
        <p:spPr/>
        <p:txBody>
          <a:bodyPr/>
          <a:lstStyle/>
          <a:p>
            <a:fld id="{B1AB44B9-F1EC-4F4B-88D4-413245C9CD3E}" type="slidenum">
              <a:rPr lang="en-US" smtClean="0"/>
              <a:t>8</a:t>
            </a:fld>
            <a:endParaRPr lang="en-US"/>
          </a:p>
        </p:txBody>
      </p:sp>
      <p:sp>
        <p:nvSpPr>
          <p:cNvPr id="6" name="Rectangle 2">
            <a:extLst>
              <a:ext uri="{FF2B5EF4-FFF2-40B4-BE49-F238E27FC236}">
                <a16:creationId xmlns:a16="http://schemas.microsoft.com/office/drawing/2014/main" id="{343462AF-09E7-47AC-B8F3-79BFE19797F6}"/>
              </a:ext>
            </a:extLst>
          </p:cNvPr>
          <p:cNvSpPr>
            <a:spLocks noChangeArrowheads="1"/>
          </p:cNvSpPr>
          <p:nvPr/>
        </p:nvSpPr>
        <p:spPr bwMode="auto">
          <a:xfrm>
            <a:off x="699717" y="242911"/>
            <a:ext cx="7060760" cy="685800"/>
          </a:xfrm>
          <a:prstGeom prst="rect">
            <a:avLst/>
          </a:prstGeom>
          <a:noFill/>
          <a:ln w="9525">
            <a:noFill/>
            <a:miter lim="800000"/>
            <a:headEnd/>
            <a:tailEnd/>
          </a:ln>
        </p:spPr>
        <p:txBody>
          <a:bodyPr anchor="b"/>
          <a:lstStyle/>
          <a:p>
            <a:pPr>
              <a:defRPr/>
            </a:pPr>
            <a:r>
              <a:rPr lang="en-US" sz="3200" b="1">
                <a:solidFill>
                  <a:schemeClr val="tx1"/>
                </a:solidFill>
                <a:latin typeface="Source Sans Pro" panose="020B0503030403020204" pitchFamily="34" charset="0"/>
                <a:ea typeface="Source Sans Pro" panose="020B0503030403020204" pitchFamily="34" charset="0"/>
                <a:cs typeface="Arial" pitchFamily="34" charset="0"/>
              </a:rPr>
              <a:t>What defines small business?</a:t>
            </a:r>
          </a:p>
        </p:txBody>
      </p:sp>
      <p:sp>
        <p:nvSpPr>
          <p:cNvPr id="8" name="Footer Placeholder 2">
            <a:extLst>
              <a:ext uri="{FF2B5EF4-FFF2-40B4-BE49-F238E27FC236}">
                <a16:creationId xmlns:a16="http://schemas.microsoft.com/office/drawing/2014/main" id="{07BF6ED2-F979-4EC4-9018-05A754B0DFB3}"/>
              </a:ext>
            </a:extLst>
          </p:cNvPr>
          <p:cNvSpPr>
            <a:spLocks noGrp="1"/>
          </p:cNvSpPr>
          <p:nvPr>
            <p:ph type="ftr" sz="quarter" idx="11"/>
          </p:nvPr>
        </p:nvSpPr>
        <p:spPr>
          <a:xfrm>
            <a:off x="2552700" y="6313746"/>
            <a:ext cx="4038600" cy="365125"/>
          </a:xfrm>
        </p:spPr>
        <p:txBody>
          <a:bodyPr/>
          <a:lstStyle/>
          <a:p>
            <a:r>
              <a:rPr lang="en-US"/>
              <a:t>U.S. Small Business Administration –Illinois District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15DF7B5-ABC2-49DC-B877-BC25ADA743E2}"/>
              </a:ext>
            </a:extLst>
          </p:cNvPr>
          <p:cNvSpPr>
            <a:spLocks noGrp="1"/>
          </p:cNvSpPr>
          <p:nvPr>
            <p:ph type="sldNum" sz="quarter" idx="12"/>
          </p:nvPr>
        </p:nvSpPr>
        <p:spPr/>
        <p:txBody>
          <a:bodyPr/>
          <a:lstStyle/>
          <a:p>
            <a:fld id="{B1AB44B9-F1EC-4F4B-88D4-413245C9CD3E}" type="slidenum">
              <a:rPr lang="en-US" smtClean="0"/>
              <a:t>9</a:t>
            </a:fld>
            <a:endParaRPr lang="en-US"/>
          </a:p>
        </p:txBody>
      </p:sp>
      <p:pic>
        <p:nvPicPr>
          <p:cNvPr id="7" name="Picture 7" descr="\\S2k3-dafoce-fp1\da2\VOL1\DATA\COMM\PHOTOS\For power points\cash_payment for MA 13813 ppt.jpg">
            <a:extLst>
              <a:ext uri="{FF2B5EF4-FFF2-40B4-BE49-F238E27FC236}">
                <a16:creationId xmlns:a16="http://schemas.microsoft.com/office/drawing/2014/main" id="{3621545D-5DF5-484F-82B2-D7219C7C497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3"/>
          <a:stretch/>
        </p:blipFill>
        <p:spPr bwMode="auto">
          <a:xfrm>
            <a:off x="5617599" y="3733800"/>
            <a:ext cx="3291490" cy="1601150"/>
          </a:xfrm>
          <a:custGeom>
            <a:avLst/>
            <a:gdLst>
              <a:gd name="connsiteX0" fmla="*/ 0 w 6265758"/>
              <a:gd name="connsiteY0" fmla="*/ 0 h 2286000"/>
              <a:gd name="connsiteX1" fmla="*/ 6265758 w 6265758"/>
              <a:gd name="connsiteY1" fmla="*/ 0 h 2286000"/>
              <a:gd name="connsiteX2" fmla="*/ 6265758 w 6265758"/>
              <a:gd name="connsiteY2" fmla="*/ 2286000 h 2286000"/>
              <a:gd name="connsiteX3" fmla="*/ 1062168 w 6265758"/>
              <a:gd name="connsiteY3" fmla="*/ 2286000 h 2286000"/>
              <a:gd name="connsiteX4" fmla="*/ 790683 w 6265758"/>
              <a:gd name="connsiteY4" fmla="*/ 1700078 h 2286000"/>
              <a:gd name="connsiteX5" fmla="*/ 787725 w 6265758"/>
              <a:gd name="connsiteY5" fmla="*/ 1700078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65758" h="2286000">
                <a:moveTo>
                  <a:pt x="0" y="0"/>
                </a:moveTo>
                <a:lnTo>
                  <a:pt x="6265758" y="0"/>
                </a:lnTo>
                <a:lnTo>
                  <a:pt x="6265758" y="2286000"/>
                </a:lnTo>
                <a:lnTo>
                  <a:pt x="1062168" y="2286000"/>
                </a:lnTo>
                <a:lnTo>
                  <a:pt x="790683" y="1700078"/>
                </a:lnTo>
                <a:lnTo>
                  <a:pt x="787725" y="1700078"/>
                </a:lnTo>
                <a:close/>
              </a:path>
            </a:pathLst>
          </a:custGeom>
          <a:extLst>
            <a:ext uri="{909E8E84-426E-40DD-AFC4-6F175D3DCCD1}">
              <a14:hiddenFill xmlns:a14="http://schemas.microsoft.com/office/drawing/2010/main">
                <a:solidFill>
                  <a:srgbClr val="FFFFFF"/>
                </a:solidFill>
              </a14:hiddenFill>
            </a:ext>
          </a:extLst>
        </p:spPr>
      </p:pic>
      <p:pic>
        <p:nvPicPr>
          <p:cNvPr id="8" name="Picture 6" descr="\\S2k3-dafoce-fp1\da2\VOL1\DATA\COMM\PHOTOS\For power points\credit-dice for MA 13813 ppt.jpg">
            <a:extLst>
              <a:ext uri="{FF2B5EF4-FFF2-40B4-BE49-F238E27FC236}">
                <a16:creationId xmlns:a16="http://schemas.microsoft.com/office/drawing/2014/main" id="{FD853794-E921-46D6-A1C2-8D873970D11C}"/>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4" b="2593"/>
          <a:stretch/>
        </p:blipFill>
        <p:spPr bwMode="auto">
          <a:xfrm>
            <a:off x="5769271" y="944300"/>
            <a:ext cx="3108287" cy="2286000"/>
          </a:xfrm>
          <a:custGeom>
            <a:avLst/>
            <a:gdLst>
              <a:gd name="connsiteX0" fmla="*/ 0 w 4144382"/>
              <a:gd name="connsiteY0" fmla="*/ 0 h 2286000"/>
              <a:gd name="connsiteX1" fmla="*/ 4144382 w 4144382"/>
              <a:gd name="connsiteY1" fmla="*/ 0 h 2286000"/>
              <a:gd name="connsiteX2" fmla="*/ 4144382 w 4144382"/>
              <a:gd name="connsiteY2" fmla="*/ 2286000 h 2286000"/>
              <a:gd name="connsiteX3" fmla="*/ 1054581 w 4144382"/>
              <a:gd name="connsiteY3" fmla="*/ 2286000 h 2286000"/>
              <a:gd name="connsiteX4" fmla="*/ 1054581 w 4144382"/>
              <a:gd name="connsiteY4" fmla="*/ 2285999 h 2286000"/>
              <a:gd name="connsiteX5" fmla="*/ 1059211 w 4144382"/>
              <a:gd name="connsiteY5" fmla="*/ 2285999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44382" h="2286000">
                <a:moveTo>
                  <a:pt x="0" y="0"/>
                </a:moveTo>
                <a:lnTo>
                  <a:pt x="4144382" y="0"/>
                </a:lnTo>
                <a:lnTo>
                  <a:pt x="4144382" y="2286000"/>
                </a:lnTo>
                <a:lnTo>
                  <a:pt x="1054581" y="2286000"/>
                </a:lnTo>
                <a:lnTo>
                  <a:pt x="1054581" y="2285999"/>
                </a:lnTo>
                <a:lnTo>
                  <a:pt x="1059211" y="2285999"/>
                </a:lnTo>
                <a:close/>
              </a:path>
            </a:pathLst>
          </a:cu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7">
            <a:extLst>
              <a:ext uri="{FF2B5EF4-FFF2-40B4-BE49-F238E27FC236}">
                <a16:creationId xmlns:a16="http://schemas.microsoft.com/office/drawing/2014/main" id="{46B16F81-563F-437A-9FE6-E0B3828DCF8A}"/>
              </a:ext>
            </a:extLst>
          </p:cNvPr>
          <p:cNvSpPr txBox="1">
            <a:spLocks noChangeArrowheads="1"/>
          </p:cNvSpPr>
          <p:nvPr/>
        </p:nvSpPr>
        <p:spPr>
          <a:xfrm>
            <a:off x="416471" y="1219199"/>
            <a:ext cx="5352799" cy="4902847"/>
          </a:xfrm>
          <a:prstGeom prst="rect">
            <a:avLst/>
          </a:prstGeom>
        </p:spPr>
        <p:txBody>
          <a:bodyPr vert="horz" lIns="91440" tIns="45720" rIns="91440" bIns="45720" rtlCol="0" anchor="t">
            <a:noAutofit/>
          </a:bodyPr>
          <a:lstStyle>
            <a:lvl1pPr algn="ctr" defTabSz="685749" rtl="0" eaLnBrk="1" latinLnBrk="0" hangingPunct="1">
              <a:lnSpc>
                <a:spcPct val="90000"/>
              </a:lnSpc>
              <a:spcBef>
                <a:spcPct val="0"/>
              </a:spcBef>
              <a:buNone/>
              <a:defRPr sz="2700" b="1" i="0" kern="1200" spc="-75" baseline="0">
                <a:solidFill>
                  <a:srgbClr val="003F80"/>
                </a:solidFill>
                <a:latin typeface="Source Sans Pro" charset="0"/>
                <a:ea typeface="Source Sans Pro" charset="0"/>
                <a:cs typeface="Source Sans Pro" charset="0"/>
              </a:defRPr>
            </a:lvl1pPr>
          </a:lstStyle>
          <a:p>
            <a:pPr algn="l" fontAlgn="auto">
              <a:spcAft>
                <a:spcPts val="0"/>
              </a:spcAft>
              <a:defRPr/>
            </a:pPr>
            <a:r>
              <a:rPr lang="en-US" altLang="en-US" sz="2400" u="sng">
                <a:solidFill>
                  <a:srgbClr val="000000"/>
                </a:solidFill>
                <a:latin typeface="Source Sans Pro" panose="020B0503030403020204" pitchFamily="34" charset="0"/>
                <a:ea typeface="Source Sans Pro" panose="020B0503030403020204" pitchFamily="34" charset="0"/>
              </a:rPr>
              <a:t>What is the criteria for a loan approval?</a:t>
            </a:r>
          </a:p>
          <a:p>
            <a:pPr algn="l" fontAlgn="auto">
              <a:spcAft>
                <a:spcPts val="0"/>
              </a:spcAft>
              <a:defRPr/>
            </a:pPr>
            <a:endParaRPr lang="en-US" altLang="en-US" sz="2400" u="sng">
              <a:solidFill>
                <a:srgbClr val="000000"/>
              </a:solidFill>
              <a:latin typeface="Source Sans Pro" panose="020B0503030403020204" pitchFamily="34" charset="0"/>
              <a:ea typeface="Source Sans Pro" panose="020B0503030403020204" pitchFamily="34" charset="0"/>
            </a:endParaRPr>
          </a:p>
          <a:p>
            <a:pPr algn="l" fontAlgn="auto">
              <a:spcAft>
                <a:spcPts val="0"/>
              </a:spcAft>
              <a:defRPr/>
            </a:pPr>
            <a:r>
              <a:rPr lang="en-US" altLang="en-US" sz="2400" b="0" u="sng">
                <a:solidFill>
                  <a:srgbClr val="000000"/>
                </a:solidFill>
                <a:latin typeface="Source Sans Pro" panose="020B0503030403020204" pitchFamily="34" charset="0"/>
                <a:ea typeface="Source Sans Pro" panose="020B0503030403020204" pitchFamily="34" charset="0"/>
              </a:rPr>
              <a:t>Credit History</a:t>
            </a:r>
            <a:r>
              <a:rPr lang="en-US" altLang="en-US" sz="2400" b="0">
                <a:solidFill>
                  <a:srgbClr val="000000"/>
                </a:solidFill>
                <a:latin typeface="Source Sans Pro" panose="020B0503030403020204" pitchFamily="34" charset="0"/>
                <a:ea typeface="Source Sans Pro" panose="020B0503030403020204" pitchFamily="34" charset="0"/>
              </a:rPr>
              <a:t>-Applicants must have a credit history acceptable to SBA.</a:t>
            </a:r>
            <a:br>
              <a:rPr lang="en-US" altLang="en-US" sz="2400" b="0">
                <a:solidFill>
                  <a:srgbClr val="000000"/>
                </a:solidFill>
                <a:latin typeface="Source Sans Pro" panose="020B0503030403020204" pitchFamily="34" charset="0"/>
                <a:ea typeface="Source Sans Pro" panose="020B0503030403020204" pitchFamily="34" charset="0"/>
              </a:rPr>
            </a:br>
            <a:br>
              <a:rPr lang="en-US" altLang="en-US" sz="2400" b="0">
                <a:solidFill>
                  <a:srgbClr val="000000"/>
                </a:solidFill>
                <a:latin typeface="Source Sans Pro" panose="020B0503030403020204" pitchFamily="34" charset="0"/>
                <a:ea typeface="Source Sans Pro" panose="020B0503030403020204" pitchFamily="34" charset="0"/>
              </a:rPr>
            </a:br>
            <a:r>
              <a:rPr lang="en-US" altLang="en-US" sz="2400" b="0" u="sng">
                <a:solidFill>
                  <a:srgbClr val="000000"/>
                </a:solidFill>
                <a:latin typeface="Source Sans Pro" panose="020B0503030403020204" pitchFamily="34" charset="0"/>
                <a:ea typeface="Source Sans Pro" panose="020B0503030403020204" pitchFamily="34" charset="0"/>
              </a:rPr>
              <a:t>Repayment </a:t>
            </a:r>
            <a:r>
              <a:rPr lang="en-US" altLang="en-US" sz="2400" b="0">
                <a:solidFill>
                  <a:srgbClr val="000000"/>
                </a:solidFill>
                <a:latin typeface="Source Sans Pro" panose="020B0503030403020204" pitchFamily="34" charset="0"/>
                <a:ea typeface="Source Sans Pro" panose="020B0503030403020204" pitchFamily="34" charset="0"/>
              </a:rPr>
              <a:t>–SBA must determine that the applicant business has the ability to repay the SBA loan.</a:t>
            </a:r>
          </a:p>
          <a:p>
            <a:pPr algn="l" fontAlgn="auto">
              <a:spcAft>
                <a:spcPts val="0"/>
              </a:spcAft>
              <a:defRPr/>
            </a:pPr>
            <a:endParaRPr lang="en-US" altLang="en-US" sz="2400" b="0">
              <a:solidFill>
                <a:srgbClr val="000000"/>
              </a:solidFill>
              <a:latin typeface="Source Sans Pro" panose="020B0503030403020204" pitchFamily="34" charset="0"/>
              <a:ea typeface="Source Sans Pro" panose="020B0503030403020204" pitchFamily="34" charset="0"/>
            </a:endParaRPr>
          </a:p>
          <a:p>
            <a:pPr algn="l" fontAlgn="auto">
              <a:spcAft>
                <a:spcPts val="0"/>
              </a:spcAft>
              <a:defRPr/>
            </a:pPr>
            <a:r>
              <a:rPr lang="en-US" altLang="en-US" sz="2400" b="0" u="sng">
                <a:solidFill>
                  <a:srgbClr val="000000"/>
                </a:solidFill>
                <a:latin typeface="Source Sans Pro" panose="020B0503030403020204" pitchFamily="34" charset="0"/>
                <a:ea typeface="Source Sans Pro" panose="020B0503030403020204" pitchFamily="34" charset="0"/>
              </a:rPr>
              <a:t>Eligibility- </a:t>
            </a:r>
            <a:r>
              <a:rPr lang="en-US" altLang="en-US" sz="2400" b="0">
                <a:solidFill>
                  <a:srgbClr val="000000"/>
                </a:solidFill>
                <a:latin typeface="Source Sans Pro" panose="020B0503030403020204" pitchFamily="34" charset="0"/>
                <a:ea typeface="Source Sans Pro" panose="020B0503030403020204" pitchFamily="34" charset="0"/>
              </a:rPr>
              <a:t>The applicant business must</a:t>
            </a:r>
          </a:p>
          <a:p>
            <a:pPr marL="342900" indent="-342900" algn="l" fontAlgn="auto">
              <a:spcAft>
                <a:spcPts val="0"/>
              </a:spcAft>
              <a:buFont typeface="Arial" panose="020B0604020202020204" pitchFamily="34" charset="0"/>
              <a:buChar char="•"/>
              <a:defRPr/>
            </a:pPr>
            <a:r>
              <a:rPr lang="en-US" altLang="en-US" sz="2400" b="0">
                <a:solidFill>
                  <a:srgbClr val="000000"/>
                </a:solidFill>
                <a:latin typeface="Source Sans Pro" panose="020B0503030403020204" pitchFamily="34" charset="0"/>
                <a:ea typeface="Source Sans Pro" panose="020B0503030403020204" pitchFamily="34" charset="0"/>
              </a:rPr>
              <a:t>be physically located in a declared county</a:t>
            </a:r>
          </a:p>
          <a:p>
            <a:pPr marL="342900" indent="-342900" algn="l" fontAlgn="auto">
              <a:spcAft>
                <a:spcPts val="0"/>
              </a:spcAft>
              <a:buFont typeface="Arial" panose="020B0604020202020204" pitchFamily="34" charset="0"/>
              <a:buChar char="•"/>
              <a:defRPr/>
            </a:pPr>
            <a:r>
              <a:rPr lang="en-US" altLang="en-US" sz="2400" b="0">
                <a:solidFill>
                  <a:srgbClr val="000000"/>
                </a:solidFill>
                <a:latin typeface="Source Sans Pro" panose="020B0503030403020204" pitchFamily="34" charset="0"/>
                <a:ea typeface="Source Sans Pro" panose="020B0503030403020204" pitchFamily="34" charset="0"/>
              </a:rPr>
              <a:t>Have suffered working capital losses due to the declared disaster</a:t>
            </a:r>
            <a:endParaRPr lang="en-US" altLang="en-US" sz="2400" b="0">
              <a:solidFill>
                <a:srgbClr val="000000"/>
              </a:solidFill>
              <a:latin typeface="Source Sans Pro" panose="020B0503030403020204" pitchFamily="34" charset="0"/>
              <a:ea typeface="Source Sans Pro" panose="020B0503030403020204" pitchFamily="34" charset="0"/>
              <a:cs typeface="Arial" panose="020B0604020202020204" pitchFamily="34" charset="0"/>
            </a:endParaRPr>
          </a:p>
        </p:txBody>
      </p:sp>
      <p:sp>
        <p:nvSpPr>
          <p:cNvPr id="10" name="Rectangle 2">
            <a:extLst>
              <a:ext uri="{FF2B5EF4-FFF2-40B4-BE49-F238E27FC236}">
                <a16:creationId xmlns:a16="http://schemas.microsoft.com/office/drawing/2014/main" id="{311B1362-4B25-42E9-8636-448C8A76B2C7}"/>
              </a:ext>
            </a:extLst>
          </p:cNvPr>
          <p:cNvSpPr>
            <a:spLocks noChangeArrowheads="1"/>
          </p:cNvSpPr>
          <p:nvPr/>
        </p:nvSpPr>
        <p:spPr bwMode="auto">
          <a:xfrm>
            <a:off x="419100" y="191042"/>
            <a:ext cx="8305800" cy="685800"/>
          </a:xfrm>
          <a:prstGeom prst="rect">
            <a:avLst/>
          </a:prstGeom>
          <a:noFill/>
          <a:ln w="9525">
            <a:noFill/>
            <a:miter lim="800000"/>
            <a:headEnd/>
            <a:tailEnd/>
          </a:ln>
        </p:spPr>
        <p:txBody>
          <a:bodyPr anchor="b"/>
          <a:lstStyle/>
          <a:p>
            <a:pPr>
              <a:defRPr/>
            </a:pPr>
            <a:r>
              <a:rPr lang="en-US" sz="3200" b="1">
                <a:solidFill>
                  <a:schemeClr val="tx1"/>
                </a:solidFill>
                <a:latin typeface="Source Sans Pro" panose="020B0503030403020204" pitchFamily="34" charset="0"/>
                <a:ea typeface="Source Sans Pro" panose="020B0503030403020204" pitchFamily="34" charset="0"/>
              </a:rPr>
              <a:t>SBA’s Economic Injury Disaster Loan Basics </a:t>
            </a:r>
            <a:endParaRPr lang="en-US" sz="3200" b="1">
              <a:solidFill>
                <a:schemeClr val="tx1"/>
              </a:solidFill>
              <a:latin typeface="Source Sans Pro" panose="020B0503030403020204" pitchFamily="34" charset="0"/>
              <a:ea typeface="Source Sans Pro" panose="020B0503030403020204" pitchFamily="34" charset="0"/>
              <a:cs typeface="Arial" pitchFamily="34" charset="0"/>
            </a:endParaRPr>
          </a:p>
        </p:txBody>
      </p:sp>
      <p:sp>
        <p:nvSpPr>
          <p:cNvPr id="11" name="Footer Placeholder 2">
            <a:extLst>
              <a:ext uri="{FF2B5EF4-FFF2-40B4-BE49-F238E27FC236}">
                <a16:creationId xmlns:a16="http://schemas.microsoft.com/office/drawing/2014/main" id="{3C870E04-D037-42C9-B24F-78F9B8D58CE4}"/>
              </a:ext>
            </a:extLst>
          </p:cNvPr>
          <p:cNvSpPr>
            <a:spLocks noGrp="1"/>
          </p:cNvSpPr>
          <p:nvPr>
            <p:ph type="ftr" sz="quarter" idx="11"/>
          </p:nvPr>
        </p:nvSpPr>
        <p:spPr>
          <a:xfrm>
            <a:off x="2552700" y="6313746"/>
            <a:ext cx="4038600" cy="365125"/>
          </a:xfrm>
        </p:spPr>
        <p:txBody>
          <a:bodyPr/>
          <a:lstStyle/>
          <a:p>
            <a:r>
              <a:rPr lang="en-US"/>
              <a:t>U.S. Small Business Administration –Illinois District</a:t>
            </a:r>
          </a:p>
        </p:txBody>
      </p:sp>
    </p:spTree>
    <p:extLst>
      <p:ext uri="{BB962C8B-B14F-4D97-AF65-F5344CB8AC3E}">
        <p14:creationId xmlns:p14="http://schemas.microsoft.com/office/powerpoint/2010/main" val="1254349204"/>
      </p:ext>
    </p:extLst>
  </p:cSld>
  <p:clrMapOvr>
    <a:masterClrMapping/>
  </p:clrMapOvr>
</p:sld>
</file>

<file path=ppt/theme/theme1.xml><?xml version="1.0" encoding="utf-8"?>
<a:theme xmlns:a="http://schemas.openxmlformats.org/drawingml/2006/main" name="1_default">
  <a:themeElements>
    <a:clrScheme name="default 15">
      <a:dk1>
        <a:srgbClr val="555555"/>
      </a:dk1>
      <a:lt1>
        <a:srgbClr val="FFFFFF"/>
      </a:lt1>
      <a:dk2>
        <a:srgbClr val="B50C00"/>
      </a:dk2>
      <a:lt2>
        <a:srgbClr val="BEBEBE"/>
      </a:lt2>
      <a:accent1>
        <a:srgbClr val="E0001B"/>
      </a:accent1>
      <a:accent2>
        <a:srgbClr val="BEBEBE"/>
      </a:accent2>
      <a:accent3>
        <a:srgbClr val="FFFFFF"/>
      </a:accent3>
      <a:accent4>
        <a:srgbClr val="474747"/>
      </a:accent4>
      <a:accent5>
        <a:srgbClr val="EDAAAB"/>
      </a:accent5>
      <a:accent6>
        <a:srgbClr val="ACACAC"/>
      </a:accent6>
      <a:hlink>
        <a:srgbClr val="B50C00"/>
      </a:hlink>
      <a:folHlink>
        <a:srgbClr val="555555"/>
      </a:folHlink>
    </a:clrScheme>
    <a:fontScheme name="defaul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45A93"/>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rgbClr val="545555"/>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rgbClr val="045A93"/>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rgbClr val="545555"/>
            </a:solidFill>
            <a:effectLst/>
            <a:latin typeface="Arial" charset="0"/>
            <a:ea typeface="ＭＳ Ｐゴシック" pitchFamily="96" charset="-128"/>
          </a:defRPr>
        </a:defPPr>
      </a:lstStyle>
    </a:lnDef>
  </a:objectDefaults>
  <a:extraClrSchemeLst>
    <a:extraClrScheme>
      <a:clrScheme name="defaul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13">
        <a:dk1>
          <a:srgbClr val="555555"/>
        </a:dk1>
        <a:lt1>
          <a:srgbClr val="FFFFFF"/>
        </a:lt1>
        <a:dk2>
          <a:srgbClr val="B50C00"/>
        </a:dk2>
        <a:lt2>
          <a:srgbClr val="BEBEBE"/>
        </a:lt2>
        <a:accent1>
          <a:srgbClr val="D10025"/>
        </a:accent1>
        <a:accent2>
          <a:srgbClr val="BEBEBE"/>
        </a:accent2>
        <a:accent3>
          <a:srgbClr val="FFFFFF"/>
        </a:accent3>
        <a:accent4>
          <a:srgbClr val="474747"/>
        </a:accent4>
        <a:accent5>
          <a:srgbClr val="E5AAAC"/>
        </a:accent5>
        <a:accent6>
          <a:srgbClr val="ACACAC"/>
        </a:accent6>
        <a:hlink>
          <a:srgbClr val="555555"/>
        </a:hlink>
        <a:folHlink>
          <a:srgbClr val="B50C00"/>
        </a:folHlink>
      </a:clrScheme>
      <a:clrMap bg1="lt1" tx1="dk1" bg2="lt2" tx2="dk2" accent1="accent1" accent2="accent2" accent3="accent3" accent4="accent4" accent5="accent5" accent6="accent6" hlink="hlink" folHlink="folHlink"/>
    </a:extraClrScheme>
    <a:extraClrScheme>
      <a:clrScheme name="default 14">
        <a:dk1>
          <a:srgbClr val="555555"/>
        </a:dk1>
        <a:lt1>
          <a:srgbClr val="FFFFFF"/>
        </a:lt1>
        <a:dk2>
          <a:srgbClr val="B50C00"/>
        </a:dk2>
        <a:lt2>
          <a:srgbClr val="BEBEBE"/>
        </a:lt2>
        <a:accent1>
          <a:srgbClr val="D10025"/>
        </a:accent1>
        <a:accent2>
          <a:srgbClr val="BEBEBE"/>
        </a:accent2>
        <a:accent3>
          <a:srgbClr val="FFFFFF"/>
        </a:accent3>
        <a:accent4>
          <a:srgbClr val="474747"/>
        </a:accent4>
        <a:accent5>
          <a:srgbClr val="E5AAAC"/>
        </a:accent5>
        <a:accent6>
          <a:srgbClr val="ACACAC"/>
        </a:accent6>
        <a:hlink>
          <a:srgbClr val="B50C00"/>
        </a:hlink>
        <a:folHlink>
          <a:srgbClr val="555555"/>
        </a:folHlink>
      </a:clrScheme>
      <a:clrMap bg1="lt1" tx1="dk1" bg2="lt2" tx2="dk2" accent1="accent1" accent2="accent2" accent3="accent3" accent4="accent4" accent5="accent5" accent6="accent6" hlink="hlink" folHlink="folHlink"/>
    </a:extraClrScheme>
    <a:extraClrScheme>
      <a:clrScheme name="default 15">
        <a:dk1>
          <a:srgbClr val="555555"/>
        </a:dk1>
        <a:lt1>
          <a:srgbClr val="FFFFFF"/>
        </a:lt1>
        <a:dk2>
          <a:srgbClr val="B50C00"/>
        </a:dk2>
        <a:lt2>
          <a:srgbClr val="BEBEBE"/>
        </a:lt2>
        <a:accent1>
          <a:srgbClr val="E0001B"/>
        </a:accent1>
        <a:accent2>
          <a:srgbClr val="BEBEBE"/>
        </a:accent2>
        <a:accent3>
          <a:srgbClr val="FFFFFF"/>
        </a:accent3>
        <a:accent4>
          <a:srgbClr val="474747"/>
        </a:accent4>
        <a:accent5>
          <a:srgbClr val="EDAAAB"/>
        </a:accent5>
        <a:accent6>
          <a:srgbClr val="ACACAC"/>
        </a:accent6>
        <a:hlink>
          <a:srgbClr val="B50C00"/>
        </a:hlink>
        <a:folHlink>
          <a:srgbClr val="55555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Office Theme">
  <a:themeElements>
    <a:clrScheme name="Custom 1">
      <a:dk1>
        <a:srgbClr val="1B1E29"/>
      </a:dk1>
      <a:lt1>
        <a:srgbClr val="FFFFFF"/>
      </a:lt1>
      <a:dk2>
        <a:srgbClr val="002E6D"/>
      </a:dk2>
      <a:lt2>
        <a:srgbClr val="007DBC"/>
      </a:lt2>
      <a:accent1>
        <a:srgbClr val="969696"/>
      </a:accent1>
      <a:accent2>
        <a:srgbClr val="197E4E"/>
      </a:accent2>
      <a:accent3>
        <a:srgbClr val="F1C400"/>
      </a:accent3>
      <a:accent4>
        <a:srgbClr val="7AC5EB"/>
      </a:accent4>
      <a:accent5>
        <a:srgbClr val="CC0000"/>
      </a:accent5>
      <a:accent6>
        <a:srgbClr val="FFFFFF"/>
      </a:accent6>
      <a:hlink>
        <a:srgbClr val="007DBC"/>
      </a:hlink>
      <a:folHlink>
        <a:srgbClr val="7AC5EB"/>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BA-Template-4x3" id="{10B8EB85-0603-6C4A-B199-97FFBF5C934D}" vid="{C65D1D54-2505-3642-821A-0245DDC064B5}"/>
    </a:ext>
  </a:extLst>
</a:theme>
</file>

<file path=ppt/theme/theme5.xml><?xml version="1.0" encoding="utf-8"?>
<a:theme xmlns:a="http://schemas.openxmlformats.org/drawingml/2006/main" name="1_Office Theme">
  <a:themeElements>
    <a:clrScheme name="Custom 1">
      <a:dk1>
        <a:srgbClr val="1B1E29"/>
      </a:dk1>
      <a:lt1>
        <a:srgbClr val="FFFFFF"/>
      </a:lt1>
      <a:dk2>
        <a:srgbClr val="002E6D"/>
      </a:dk2>
      <a:lt2>
        <a:srgbClr val="007DBC"/>
      </a:lt2>
      <a:accent1>
        <a:srgbClr val="969696"/>
      </a:accent1>
      <a:accent2>
        <a:srgbClr val="197E4E"/>
      </a:accent2>
      <a:accent3>
        <a:srgbClr val="F1C400"/>
      </a:accent3>
      <a:accent4>
        <a:srgbClr val="7AC5EB"/>
      </a:accent4>
      <a:accent5>
        <a:srgbClr val="CC0000"/>
      </a:accent5>
      <a:accent6>
        <a:srgbClr val="FFFFFF"/>
      </a:accent6>
      <a:hlink>
        <a:srgbClr val="007DBC"/>
      </a:hlink>
      <a:folHlink>
        <a:srgbClr val="7AC5EB"/>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BA-Template-4x3" id="{10B8EB85-0603-6C4A-B199-97FFBF5C934D}" vid="{C65D1D54-2505-3642-821A-0245DDC064B5}"/>
    </a:ext>
  </a:ext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0648DF393D4384CB43D894F9B3F4274" ma:contentTypeVersion="11" ma:contentTypeDescription="Create a new document." ma:contentTypeScope="" ma:versionID="06aa02b8f1b3198b694c6f6604b98511">
  <xsd:schema xmlns:xsd="http://www.w3.org/2001/XMLSchema" xmlns:xs="http://www.w3.org/2001/XMLSchema" xmlns:p="http://schemas.microsoft.com/office/2006/metadata/properties" xmlns:ns3="2a1bbd97-7609-4baa-afb3-fa69ca88d316" xmlns:ns4="e1d377b1-0ddf-46db-9d00-cb2de24bffa5" targetNamespace="http://schemas.microsoft.com/office/2006/metadata/properties" ma:root="true" ma:fieldsID="dc20d1ca462ef5f33af058e4f7608333" ns3:_="" ns4:_="">
    <xsd:import namespace="2a1bbd97-7609-4baa-afb3-fa69ca88d316"/>
    <xsd:import namespace="e1d377b1-0ddf-46db-9d00-cb2de24bffa5"/>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1bbd97-7609-4baa-afb3-fa69ca88d31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1d377b1-0ddf-46db-9d00-cb2de24bffa5"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948D261-8E10-4FA6-B854-77B68838661D}">
  <ds:schemaRefs>
    <ds:schemaRef ds:uri="http://purl.org/dc/elements/1.1/"/>
    <ds:schemaRef ds:uri="http://schemas.microsoft.com/office/infopath/2007/PartnerControls"/>
    <ds:schemaRef ds:uri="2a1bbd97-7609-4baa-afb3-fa69ca88d316"/>
    <ds:schemaRef ds:uri="http://schemas.microsoft.com/office/2006/metadata/properties"/>
    <ds:schemaRef ds:uri="http://schemas.openxmlformats.org/package/2006/metadata/core-properties"/>
    <ds:schemaRef ds:uri="http://www.w3.org/XML/1998/namespace"/>
    <ds:schemaRef ds:uri="http://schemas.microsoft.com/office/2006/documentManagement/types"/>
    <ds:schemaRef ds:uri="http://purl.org/dc/terms/"/>
    <ds:schemaRef ds:uri="e1d377b1-0ddf-46db-9d00-cb2de24bffa5"/>
    <ds:schemaRef ds:uri="http://purl.org/dc/dcmitype/"/>
  </ds:schemaRefs>
</ds:datastoreItem>
</file>

<file path=customXml/itemProps2.xml><?xml version="1.0" encoding="utf-8"?>
<ds:datastoreItem xmlns:ds="http://schemas.openxmlformats.org/officeDocument/2006/customXml" ds:itemID="{4715D93D-CCB5-461D-A29D-8D191E050C85}">
  <ds:schemaRefs>
    <ds:schemaRef ds:uri="http://schemas.microsoft.com/sharepoint/v3/contenttype/forms"/>
  </ds:schemaRefs>
</ds:datastoreItem>
</file>

<file path=customXml/itemProps3.xml><?xml version="1.0" encoding="utf-8"?>
<ds:datastoreItem xmlns:ds="http://schemas.openxmlformats.org/officeDocument/2006/customXml" ds:itemID="{E5FFF19A-7DAD-4FF7-8A79-C04475CC1D7D}">
  <ds:schemaRefs>
    <ds:schemaRef ds:uri="2a1bbd97-7609-4baa-afb3-fa69ca88d316"/>
    <ds:schemaRef ds:uri="e1d377b1-0ddf-46db-9d00-cb2de24bffa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34</TotalTime>
  <Words>2539</Words>
  <Application>Microsoft Office PowerPoint</Application>
  <PresentationFormat>On-screen Show (4:3)</PresentationFormat>
  <Paragraphs>259</Paragraphs>
  <Slides>21</Slides>
  <Notes>19</Notes>
  <HiddenSlides>0</HiddenSlides>
  <MMClips>0</MMClips>
  <ScaleCrop>false</ScaleCrop>
  <HeadingPairs>
    <vt:vector size="6" baseType="variant">
      <vt:variant>
        <vt:lpstr>Fonts Used</vt:lpstr>
      </vt:variant>
      <vt:variant>
        <vt:i4>7</vt:i4>
      </vt:variant>
      <vt:variant>
        <vt:lpstr>Theme</vt:lpstr>
      </vt:variant>
      <vt:variant>
        <vt:i4>5</vt:i4>
      </vt:variant>
      <vt:variant>
        <vt:lpstr>Slide Titles</vt:lpstr>
      </vt:variant>
      <vt:variant>
        <vt:i4>21</vt:i4>
      </vt:variant>
    </vt:vector>
  </HeadingPairs>
  <TitlesOfParts>
    <vt:vector size="33" baseType="lpstr">
      <vt:lpstr>Arial</vt:lpstr>
      <vt:lpstr>Arial Narrow</vt:lpstr>
      <vt:lpstr>Calibri</vt:lpstr>
      <vt:lpstr>Calibri Light</vt:lpstr>
      <vt:lpstr>Source Sans Pro</vt:lpstr>
      <vt:lpstr>Times New Roman</vt:lpstr>
      <vt:lpstr>Wingdings</vt:lpstr>
      <vt:lpstr>1_default</vt:lpstr>
      <vt:lpstr>Office Theme</vt:lpstr>
      <vt:lpstr>Custom Design</vt:lpstr>
      <vt:lpstr>2_Office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Size Standards</vt:lpstr>
      <vt:lpstr>PowerPoint Presentation</vt:lpstr>
      <vt:lpstr>Ineligible Entities</vt:lpstr>
      <vt:lpstr>How to Apply</vt:lpstr>
      <vt:lpstr>Basic Filing Requirements</vt:lpstr>
      <vt:lpstr>Additional Filing Requirements</vt:lpstr>
      <vt:lpstr>Assistance From SBA and Partners</vt:lpstr>
      <vt:lpstr>Tips Before You Submit</vt:lpstr>
      <vt:lpstr>Express Bridge Loan pilot program</vt:lpstr>
      <vt:lpstr>Express Bridge Loan pilot program</vt:lpstr>
      <vt:lpstr>Frequently Asked Questions</vt:lpstr>
      <vt:lpstr>Frequently Asked Questions</vt:lpstr>
      <vt:lpstr>Frequently Asked Questions</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Cook, Mary K.</dc:creator>
  <cp:lastModifiedBy>Mayle, Jessica F.</cp:lastModifiedBy>
  <cp:revision>1</cp:revision>
  <dcterms:created xsi:type="dcterms:W3CDTF">2020-01-28T16:09:13Z</dcterms:created>
  <dcterms:modified xsi:type="dcterms:W3CDTF">2020-03-31T15:01:07Z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0x01010020648DF393D4384CB43D894F9B3F4274</vt:lpwstr>
  </property>
</Properties>
</file>